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1" r:id="rId4"/>
    <p:sldId id="272" r:id="rId5"/>
    <p:sldId id="275" r:id="rId6"/>
    <p:sldId id="276" r:id="rId7"/>
    <p:sldId id="266" r:id="rId8"/>
    <p:sldId id="263" r:id="rId9"/>
    <p:sldId id="264" r:id="rId10"/>
    <p:sldId id="281" r:id="rId11"/>
    <p:sldId id="258" r:id="rId12"/>
    <p:sldId id="259" r:id="rId13"/>
    <p:sldId id="260" r:id="rId14"/>
    <p:sldId id="261" r:id="rId15"/>
    <p:sldId id="262" r:id="rId16"/>
    <p:sldId id="265" r:id="rId17"/>
    <p:sldId id="267" r:id="rId18"/>
    <p:sldId id="268" r:id="rId19"/>
    <p:sldId id="270" r:id="rId20"/>
    <p:sldId id="277" r:id="rId21"/>
    <p:sldId id="269" r:id="rId22"/>
    <p:sldId id="279" r:id="rId23"/>
    <p:sldId id="278" r:id="rId24"/>
    <p:sldId id="280" r:id="rId25"/>
    <p:sldId id="273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2222"/>
    <a:srgbClr val="DEDEDE"/>
    <a:srgbClr val="666666"/>
    <a:srgbClr val="37414A"/>
    <a:srgbClr val="7F7FC4"/>
    <a:srgbClr val="FFE2BB"/>
    <a:srgbClr val="C00000"/>
    <a:srgbClr val="262626"/>
    <a:srgbClr val="FFFFFF"/>
    <a:srgbClr val="2E8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41B40-B80E-4E30-AE62-757D3D4B5226}" v="1773" dt="2024-10-02T12:44:37.211"/>
    <p1510:client id="{C37883FB-9706-4CC2-9542-6FD66801B62B}" v="4" dt="2024-10-01T13:27:04.171"/>
    <p1510:client id="{DD6B7AD8-CBD3-4347-9567-856964E55F9E}" v="2" dt="2024-10-01T18:48:40.4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Gloeckler" userId="ba3cb881ed062d03" providerId="Windows Live" clId="Web-{C37883FB-9706-4CC2-9542-6FD66801B62B}"/>
    <pc:docChg chg="modSld">
      <pc:chgData name="Manuel Gloeckler" userId="ba3cb881ed062d03" providerId="Windows Live" clId="Web-{C37883FB-9706-4CC2-9542-6FD66801B62B}" dt="2024-10-01T13:27:04.171" v="3" actId="1076"/>
      <pc:docMkLst>
        <pc:docMk/>
      </pc:docMkLst>
      <pc:sldChg chg="modSp">
        <pc:chgData name="Manuel Gloeckler" userId="ba3cb881ed062d03" providerId="Windows Live" clId="Web-{C37883FB-9706-4CC2-9542-6FD66801B62B}" dt="2024-10-01T13:27:00.858" v="2" actId="1076"/>
        <pc:sldMkLst>
          <pc:docMk/>
          <pc:sldMk cId="1285108193" sldId="272"/>
        </pc:sldMkLst>
        <pc:spChg chg="mod">
          <ac:chgData name="Manuel Gloeckler" userId="ba3cb881ed062d03" providerId="Windows Live" clId="Web-{C37883FB-9706-4CC2-9542-6FD66801B62B}" dt="2024-10-01T13:27:00.858" v="2" actId="1076"/>
          <ac:spMkLst>
            <pc:docMk/>
            <pc:sldMk cId="1285108193" sldId="272"/>
            <ac:spMk id="3" creationId="{52FA1E52-A2A6-AA07-9927-45412C400976}"/>
          </ac:spMkLst>
        </pc:spChg>
      </pc:sldChg>
      <pc:sldChg chg="modSp">
        <pc:chgData name="Manuel Gloeckler" userId="ba3cb881ed062d03" providerId="Windows Live" clId="Web-{C37883FB-9706-4CC2-9542-6FD66801B62B}" dt="2024-10-01T13:27:04.171" v="3" actId="1076"/>
        <pc:sldMkLst>
          <pc:docMk/>
          <pc:sldMk cId="2268764191" sldId="274"/>
        </pc:sldMkLst>
        <pc:picChg chg="mod">
          <ac:chgData name="Manuel Gloeckler" userId="ba3cb881ed062d03" providerId="Windows Live" clId="Web-{C37883FB-9706-4CC2-9542-6FD66801B62B}" dt="2024-10-01T13:27:04.171" v="3" actId="1076"/>
          <ac:picMkLst>
            <pc:docMk/>
            <pc:sldMk cId="2268764191" sldId="274"/>
            <ac:picMk id="12" creationId="{6576DF3E-5F16-D032-9C41-D2AA312AD15B}"/>
          </ac:picMkLst>
        </pc:picChg>
      </pc:sldChg>
    </pc:docChg>
  </pc:docChgLst>
  <pc:docChgLst>
    <pc:chgData name="Manuel Gloeckler" userId="ba3cb881ed062d03" providerId="LiveId" clId="{4DA41B40-B80E-4E30-AE62-757D3D4B5226}"/>
    <pc:docChg chg="undo custSel addSld delSld modSld sldOrd">
      <pc:chgData name="Manuel Gloeckler" userId="ba3cb881ed062d03" providerId="LiveId" clId="{4DA41B40-B80E-4E30-AE62-757D3D4B5226}" dt="2024-10-02T12:45:44.285" v="5921" actId="1037"/>
      <pc:docMkLst>
        <pc:docMk/>
      </pc:docMkLst>
      <pc:sldChg chg="addSp delSp modSp mod">
        <pc:chgData name="Manuel Gloeckler" userId="ba3cb881ed062d03" providerId="LiveId" clId="{4DA41B40-B80E-4E30-AE62-757D3D4B5226}" dt="2024-10-02T10:31:54.237" v="4386" actId="1035"/>
        <pc:sldMkLst>
          <pc:docMk/>
          <pc:sldMk cId="1369784512" sldId="256"/>
        </pc:sldMkLst>
        <pc:spChg chg="mod">
          <ac:chgData name="Manuel Gloeckler" userId="ba3cb881ed062d03" providerId="LiveId" clId="{4DA41B40-B80E-4E30-AE62-757D3D4B5226}" dt="2024-09-30T18:31:32.980" v="269" actId="1076"/>
          <ac:spMkLst>
            <pc:docMk/>
            <pc:sldMk cId="1369784512" sldId="256"/>
            <ac:spMk id="2" creationId="{FB60626F-025C-49F5-8799-44FF963C17F4}"/>
          </ac:spMkLst>
        </pc:spChg>
        <pc:spChg chg="mod">
          <ac:chgData name="Manuel Gloeckler" userId="ba3cb881ed062d03" providerId="LiveId" clId="{4DA41B40-B80E-4E30-AE62-757D3D4B5226}" dt="2024-09-30T17:58:38.905" v="175" actId="20577"/>
          <ac:spMkLst>
            <pc:docMk/>
            <pc:sldMk cId="1369784512" sldId="256"/>
            <ac:spMk id="3" creationId="{3A134F37-D183-4449-9E1D-89CA140B5470}"/>
          </ac:spMkLst>
        </pc:spChg>
        <pc:spChg chg="del">
          <ac:chgData name="Manuel Gloeckler" userId="ba3cb881ed062d03" providerId="LiveId" clId="{4DA41B40-B80E-4E30-AE62-757D3D4B5226}" dt="2024-09-30T17:58:15.867" v="68" actId="478"/>
          <ac:spMkLst>
            <pc:docMk/>
            <pc:sldMk cId="1369784512" sldId="256"/>
            <ac:spMk id="8" creationId="{3F30999F-8A6C-4860-99BE-30D8B17B1F3C}"/>
          </ac:spMkLst>
        </pc:spChg>
        <pc:spChg chg="del">
          <ac:chgData name="Manuel Gloeckler" userId="ba3cb881ed062d03" providerId="LiveId" clId="{4DA41B40-B80E-4E30-AE62-757D3D4B5226}" dt="2024-09-30T17:58:18.125" v="70" actId="478"/>
          <ac:spMkLst>
            <pc:docMk/>
            <pc:sldMk cId="1369784512" sldId="256"/>
            <ac:spMk id="9" creationId="{0C73A682-4A94-ED32-58AB-E9BAC4BA02A9}"/>
          </ac:spMkLst>
        </pc:spChg>
        <pc:spChg chg="add del mod ord">
          <ac:chgData name="Manuel Gloeckler" userId="ba3cb881ed062d03" providerId="LiveId" clId="{4DA41B40-B80E-4E30-AE62-757D3D4B5226}" dt="2024-09-30T18:31:05.135" v="258" actId="478"/>
          <ac:spMkLst>
            <pc:docMk/>
            <pc:sldMk cId="1369784512" sldId="256"/>
            <ac:spMk id="10" creationId="{D69AB22F-E3FD-DB3D-B460-D832EEA3AF28}"/>
          </ac:spMkLst>
        </pc:spChg>
        <pc:spChg chg="add mod ord">
          <ac:chgData name="Manuel Gloeckler" userId="ba3cb881ed062d03" providerId="LiveId" clId="{4DA41B40-B80E-4E30-AE62-757D3D4B5226}" dt="2024-10-02T10:31:50.528" v="4383" actId="14100"/>
          <ac:spMkLst>
            <pc:docMk/>
            <pc:sldMk cId="1369784512" sldId="256"/>
            <ac:spMk id="11" creationId="{BA4E19B3-7ED7-B7AE-F087-08A2EA673EA7}"/>
          </ac:spMkLst>
        </pc:spChg>
        <pc:picChg chg="del">
          <ac:chgData name="Manuel Gloeckler" userId="ba3cb881ed062d03" providerId="LiveId" clId="{4DA41B40-B80E-4E30-AE62-757D3D4B5226}" dt="2024-09-30T17:58:17.145" v="69" actId="478"/>
          <ac:picMkLst>
            <pc:docMk/>
            <pc:sldMk cId="1369784512" sldId="256"/>
            <ac:picMk id="4" creationId="{CF3DC51B-55C4-3919-8C7F-A078361FF7F0}"/>
          </ac:picMkLst>
        </pc:picChg>
        <pc:picChg chg="del">
          <ac:chgData name="Manuel Gloeckler" userId="ba3cb881ed062d03" providerId="LiveId" clId="{4DA41B40-B80E-4E30-AE62-757D3D4B5226}" dt="2024-09-30T17:58:14.723" v="67" actId="478"/>
          <ac:picMkLst>
            <pc:docMk/>
            <pc:sldMk cId="1369784512" sldId="256"/>
            <ac:picMk id="5" creationId="{362B3E38-27C4-BE60-ACB5-F4FBC98D382A}"/>
          </ac:picMkLst>
        </pc:picChg>
        <pc:picChg chg="add mod modCrop">
          <ac:chgData name="Manuel Gloeckler" userId="ba3cb881ed062d03" providerId="LiveId" clId="{4DA41B40-B80E-4E30-AE62-757D3D4B5226}" dt="2024-10-02T10:31:54.237" v="4386" actId="1035"/>
          <ac:picMkLst>
            <pc:docMk/>
            <pc:sldMk cId="1369784512" sldId="256"/>
            <ac:picMk id="7" creationId="{6330C3C6-3C71-1062-99A9-5935D2734C27}"/>
          </ac:picMkLst>
        </pc:picChg>
        <pc:picChg chg="del">
          <ac:chgData name="Manuel Gloeckler" userId="ba3cb881ed062d03" providerId="LiveId" clId="{4DA41B40-B80E-4E30-AE62-757D3D4B5226}" dt="2024-09-30T17:58:19.285" v="71" actId="478"/>
          <ac:picMkLst>
            <pc:docMk/>
            <pc:sldMk cId="1369784512" sldId="256"/>
            <ac:picMk id="1026" creationId="{6B7318E0-EC68-9A53-235F-F6562E2CBF16}"/>
          </ac:picMkLst>
        </pc:picChg>
      </pc:sldChg>
      <pc:sldChg chg="addSp modSp new mod modAnim">
        <pc:chgData name="Manuel Gloeckler" userId="ba3cb881ed062d03" providerId="LiveId" clId="{4DA41B40-B80E-4E30-AE62-757D3D4B5226}" dt="2024-10-02T11:41:32.738" v="4878"/>
        <pc:sldMkLst>
          <pc:docMk/>
          <pc:sldMk cId="3803062943" sldId="257"/>
        </pc:sldMkLst>
        <pc:spChg chg="mod">
          <ac:chgData name="Manuel Gloeckler" userId="ba3cb881ed062d03" providerId="LiveId" clId="{4DA41B40-B80E-4E30-AE62-757D3D4B5226}" dt="2024-10-01T09:15:02.024" v="2183" actId="20577"/>
          <ac:spMkLst>
            <pc:docMk/>
            <pc:sldMk cId="3803062943" sldId="257"/>
            <ac:spMk id="2" creationId="{2A383AA2-66C5-3CAE-DB41-85EA7CA536F4}"/>
          </ac:spMkLst>
        </pc:spChg>
        <pc:spChg chg="mod">
          <ac:chgData name="Manuel Gloeckler" userId="ba3cb881ed062d03" providerId="LiveId" clId="{4DA41B40-B80E-4E30-AE62-757D3D4B5226}" dt="2024-10-01T09:44:11.893" v="2914" actId="20577"/>
          <ac:spMkLst>
            <pc:docMk/>
            <pc:sldMk cId="3803062943" sldId="257"/>
            <ac:spMk id="3" creationId="{C2F72BA5-634D-5ACD-A40E-6AACBA1AC98C}"/>
          </ac:spMkLst>
        </pc:spChg>
        <pc:spChg chg="add mod">
          <ac:chgData name="Manuel Gloeckler" userId="ba3cb881ed062d03" providerId="LiveId" clId="{4DA41B40-B80E-4E30-AE62-757D3D4B5226}" dt="2024-10-01T14:17:23.590" v="4093" actId="1582"/>
          <ac:spMkLst>
            <pc:docMk/>
            <pc:sldMk cId="3803062943" sldId="257"/>
            <ac:spMk id="5" creationId="{7D7D0094-A7F8-E362-9A39-33E2D757981C}"/>
          </ac:spMkLst>
        </pc:spChg>
        <pc:spChg chg="add mod">
          <ac:chgData name="Manuel Gloeckler" userId="ba3cb881ed062d03" providerId="LiveId" clId="{4DA41B40-B80E-4E30-AE62-757D3D4B5226}" dt="2024-10-02T10:36:52.659" v="4554" actId="20577"/>
          <ac:spMkLst>
            <pc:docMk/>
            <pc:sldMk cId="3803062943" sldId="257"/>
            <ac:spMk id="7" creationId="{A1ED77D4-207D-4534-ABA5-13C375871BDB}"/>
          </ac:spMkLst>
        </pc:spChg>
        <pc:picChg chg="add mod">
          <ac:chgData name="Manuel Gloeckler" userId="ba3cb881ed062d03" providerId="LiveId" clId="{4DA41B40-B80E-4E30-AE62-757D3D4B5226}" dt="2024-10-01T09:29:25.806" v="2549" actId="1076"/>
          <ac:picMkLst>
            <pc:docMk/>
            <pc:sldMk cId="3803062943" sldId="257"/>
            <ac:picMk id="6" creationId="{C0F6AEAD-FB23-BC81-2B51-E26CDA841B75}"/>
          </ac:picMkLst>
        </pc:picChg>
        <pc:picChg chg="add mod">
          <ac:chgData name="Manuel Gloeckler" userId="ba3cb881ed062d03" providerId="LiveId" clId="{4DA41B40-B80E-4E30-AE62-757D3D4B5226}" dt="2024-10-01T09:45:24.332" v="2922" actId="1076"/>
          <ac:picMkLst>
            <pc:docMk/>
            <pc:sldMk cId="3803062943" sldId="257"/>
            <ac:picMk id="8" creationId="{96F6E20F-3A03-91F0-DECF-818895178760}"/>
          </ac:picMkLst>
        </pc:picChg>
        <pc:picChg chg="add mod">
          <ac:chgData name="Manuel Gloeckler" userId="ba3cb881ed062d03" providerId="LiveId" clId="{4DA41B40-B80E-4E30-AE62-757D3D4B5226}" dt="2024-10-01T09:47:03.655" v="2932" actId="1076"/>
          <ac:picMkLst>
            <pc:docMk/>
            <pc:sldMk cId="3803062943" sldId="257"/>
            <ac:picMk id="10" creationId="{E37F72E8-5A33-0374-EE6D-348871719EA9}"/>
          </ac:picMkLst>
        </pc:picChg>
        <pc:picChg chg="add mod">
          <ac:chgData name="Manuel Gloeckler" userId="ba3cb881ed062d03" providerId="LiveId" clId="{4DA41B40-B80E-4E30-AE62-757D3D4B5226}" dt="2024-10-01T09:45:32.411" v="2925" actId="1076"/>
          <ac:picMkLst>
            <pc:docMk/>
            <pc:sldMk cId="3803062943" sldId="257"/>
            <ac:picMk id="12" creationId="{5D4A95F7-A6E0-04B3-2222-5E637B540789}"/>
          </ac:picMkLst>
        </pc:picChg>
        <pc:picChg chg="add mod">
          <ac:chgData name="Manuel Gloeckler" userId="ba3cb881ed062d03" providerId="LiveId" clId="{4DA41B40-B80E-4E30-AE62-757D3D4B5226}" dt="2024-10-01T09:46:45.971" v="2929" actId="1076"/>
          <ac:picMkLst>
            <pc:docMk/>
            <pc:sldMk cId="3803062943" sldId="257"/>
            <ac:picMk id="14" creationId="{55FECFA8-654D-FBA7-CCF2-27A019207791}"/>
          </ac:picMkLst>
        </pc:picChg>
      </pc:sldChg>
      <pc:sldChg chg="addSp delSp modSp new mod modClrScheme chgLayout">
        <pc:chgData name="Manuel Gloeckler" userId="ba3cb881ed062d03" providerId="LiveId" clId="{4DA41B40-B80E-4E30-AE62-757D3D4B5226}" dt="2024-10-02T10:40:07.232" v="4568" actId="1076"/>
        <pc:sldMkLst>
          <pc:docMk/>
          <pc:sldMk cId="2758513197" sldId="258"/>
        </pc:sldMkLst>
        <pc:spChg chg="add mod">
          <ac:chgData name="Manuel Gloeckler" userId="ba3cb881ed062d03" providerId="LiveId" clId="{4DA41B40-B80E-4E30-AE62-757D3D4B5226}" dt="2024-10-02T10:40:07.232" v="4568" actId="1076"/>
          <ac:spMkLst>
            <pc:docMk/>
            <pc:sldMk cId="2758513197" sldId="258"/>
            <ac:spMk id="2" creationId="{2502613C-7191-3F3B-AB74-8FC05500389B}"/>
          </ac:spMkLst>
        </pc:spChg>
        <pc:spChg chg="del mod ord">
          <ac:chgData name="Manuel Gloeckler" userId="ba3cb881ed062d03" providerId="LiveId" clId="{4DA41B40-B80E-4E30-AE62-757D3D4B5226}" dt="2024-09-30T18:33:23.968" v="298" actId="700"/>
          <ac:spMkLst>
            <pc:docMk/>
            <pc:sldMk cId="2758513197" sldId="258"/>
            <ac:spMk id="2" creationId="{8861832A-7222-63C6-429B-E6B23D65D857}"/>
          </ac:spMkLst>
        </pc:spChg>
        <pc:spChg chg="del">
          <ac:chgData name="Manuel Gloeckler" userId="ba3cb881ed062d03" providerId="LiveId" clId="{4DA41B40-B80E-4E30-AE62-757D3D4B5226}" dt="2024-09-30T18:33:23.968" v="298" actId="700"/>
          <ac:spMkLst>
            <pc:docMk/>
            <pc:sldMk cId="2758513197" sldId="258"/>
            <ac:spMk id="3" creationId="{EF52029D-7E19-247E-15A6-6F5B5AE2A152}"/>
          </ac:spMkLst>
        </pc:spChg>
        <pc:spChg chg="mod ord">
          <ac:chgData name="Manuel Gloeckler" userId="ba3cb881ed062d03" providerId="LiveId" clId="{4DA41B40-B80E-4E30-AE62-757D3D4B5226}" dt="2024-09-30T18:33:23.968" v="298" actId="700"/>
          <ac:spMkLst>
            <pc:docMk/>
            <pc:sldMk cId="2758513197" sldId="258"/>
            <ac:spMk id="4" creationId="{B7978E7E-0460-5332-CFF6-18EF76902BC3}"/>
          </ac:spMkLst>
        </pc:spChg>
        <pc:spChg chg="add del mod ord">
          <ac:chgData name="Manuel Gloeckler" userId="ba3cb881ed062d03" providerId="LiveId" clId="{4DA41B40-B80E-4E30-AE62-757D3D4B5226}" dt="2024-09-30T19:00:16.292" v="427" actId="478"/>
          <ac:spMkLst>
            <pc:docMk/>
            <pc:sldMk cId="2758513197" sldId="258"/>
            <ac:spMk id="5" creationId="{93AC46E1-1FEE-3CCE-7364-C3264CE9225C}"/>
          </ac:spMkLst>
        </pc:spChg>
        <pc:spChg chg="add del mod">
          <ac:chgData name="Manuel Gloeckler" userId="ba3cb881ed062d03" providerId="LiveId" clId="{4DA41B40-B80E-4E30-AE62-757D3D4B5226}" dt="2024-09-30T19:00:20.023" v="428" actId="478"/>
          <ac:spMkLst>
            <pc:docMk/>
            <pc:sldMk cId="2758513197" sldId="258"/>
            <ac:spMk id="7" creationId="{C65EEA0E-9D6B-2854-B426-81E4834A30CB}"/>
          </ac:spMkLst>
        </pc:spChg>
        <pc:spChg chg="add del mod">
          <ac:chgData name="Manuel Gloeckler" userId="ba3cb881ed062d03" providerId="LiveId" clId="{4DA41B40-B80E-4E30-AE62-757D3D4B5226}" dt="2024-09-30T19:17:33.092" v="573" actId="478"/>
          <ac:spMkLst>
            <pc:docMk/>
            <pc:sldMk cId="2758513197" sldId="258"/>
            <ac:spMk id="10" creationId="{FBFF3BB8-B6CB-A3C7-C206-3FF0CD9371A2}"/>
          </ac:spMkLst>
        </pc:spChg>
        <pc:spChg chg="add mod">
          <ac:chgData name="Manuel Gloeckler" userId="ba3cb881ed062d03" providerId="LiveId" clId="{4DA41B40-B80E-4E30-AE62-757D3D4B5226}" dt="2024-09-30T19:22:28.978" v="665" actId="20577"/>
          <ac:spMkLst>
            <pc:docMk/>
            <pc:sldMk cId="2758513197" sldId="258"/>
            <ac:spMk id="11" creationId="{A988A290-BD5C-CD4F-5BE7-A81C807ABC37}"/>
          </ac:spMkLst>
        </pc:spChg>
        <pc:spChg chg="add mod">
          <ac:chgData name="Manuel Gloeckler" userId="ba3cb881ed062d03" providerId="LiveId" clId="{4DA41B40-B80E-4E30-AE62-757D3D4B5226}" dt="2024-09-30T19:19:35.021" v="624" actId="1036"/>
          <ac:spMkLst>
            <pc:docMk/>
            <pc:sldMk cId="2758513197" sldId="258"/>
            <ac:spMk id="12" creationId="{0B96C33D-E2DE-8559-062D-034D9EA9129B}"/>
          </ac:spMkLst>
        </pc:spChg>
        <pc:spChg chg="add mod">
          <ac:chgData name="Manuel Gloeckler" userId="ba3cb881ed062d03" providerId="LiveId" clId="{4DA41B40-B80E-4E30-AE62-757D3D4B5226}" dt="2024-09-30T19:19:35.021" v="624" actId="1036"/>
          <ac:spMkLst>
            <pc:docMk/>
            <pc:sldMk cId="2758513197" sldId="258"/>
            <ac:spMk id="13" creationId="{2B6D0486-38F6-E6C6-A972-0B54194A6DE3}"/>
          </ac:spMkLst>
        </pc:spChg>
        <pc:spChg chg="add del mod">
          <ac:chgData name="Manuel Gloeckler" userId="ba3cb881ed062d03" providerId="LiveId" clId="{4DA41B40-B80E-4E30-AE62-757D3D4B5226}" dt="2024-09-30T19:26:41.021" v="682" actId="478"/>
          <ac:spMkLst>
            <pc:docMk/>
            <pc:sldMk cId="2758513197" sldId="258"/>
            <ac:spMk id="14" creationId="{6B89EA2A-EDFA-6C02-918B-75B327299348}"/>
          </ac:spMkLst>
        </pc:spChg>
        <pc:spChg chg="add del mod">
          <ac:chgData name="Manuel Gloeckler" userId="ba3cb881ed062d03" providerId="LiveId" clId="{4DA41B40-B80E-4E30-AE62-757D3D4B5226}" dt="2024-09-30T19:25:52.804" v="677" actId="478"/>
          <ac:spMkLst>
            <pc:docMk/>
            <pc:sldMk cId="2758513197" sldId="258"/>
            <ac:spMk id="15" creationId="{5C3EA6E0-7C79-735A-B75A-5F5F29015450}"/>
          </ac:spMkLst>
        </pc:spChg>
        <pc:spChg chg="add del mod">
          <ac:chgData name="Manuel Gloeckler" userId="ba3cb881ed062d03" providerId="LiveId" clId="{4DA41B40-B80E-4E30-AE62-757D3D4B5226}" dt="2024-09-30T19:26:38.408" v="681" actId="478"/>
          <ac:spMkLst>
            <pc:docMk/>
            <pc:sldMk cId="2758513197" sldId="258"/>
            <ac:spMk id="20" creationId="{DEFF152A-9E43-74D5-26D8-23D52E26C517}"/>
          </ac:spMkLst>
        </pc:spChg>
        <pc:spChg chg="add del mod">
          <ac:chgData name="Manuel Gloeckler" userId="ba3cb881ed062d03" providerId="LiveId" clId="{4DA41B40-B80E-4E30-AE62-757D3D4B5226}" dt="2024-09-30T19:17:44.466" v="577" actId="478"/>
          <ac:spMkLst>
            <pc:docMk/>
            <pc:sldMk cId="2758513197" sldId="258"/>
            <ac:spMk id="21" creationId="{FD07D8E4-69AD-3E6A-AB96-713F1FCE48E7}"/>
          </ac:spMkLst>
        </pc:spChg>
        <pc:spChg chg="add del mod">
          <ac:chgData name="Manuel Gloeckler" userId="ba3cb881ed062d03" providerId="LiveId" clId="{4DA41B40-B80E-4E30-AE62-757D3D4B5226}" dt="2024-09-30T19:22:45.143" v="669" actId="478"/>
          <ac:spMkLst>
            <pc:docMk/>
            <pc:sldMk cId="2758513197" sldId="258"/>
            <ac:spMk id="24" creationId="{7D1E9B53-9BD9-BBD1-9EC7-33967A369612}"/>
          </ac:spMkLst>
        </pc:spChg>
        <pc:spChg chg="add mod">
          <ac:chgData name="Manuel Gloeckler" userId="ba3cb881ed062d03" providerId="LiveId" clId="{4DA41B40-B80E-4E30-AE62-757D3D4B5226}" dt="2024-09-30T19:19:35.021" v="624" actId="1036"/>
          <ac:spMkLst>
            <pc:docMk/>
            <pc:sldMk cId="2758513197" sldId="258"/>
            <ac:spMk id="25" creationId="{21CEC9EF-2D01-D183-45BC-BB36EDF240FB}"/>
          </ac:spMkLst>
        </pc:spChg>
        <pc:spChg chg="add del mod">
          <ac:chgData name="Manuel Gloeckler" userId="ba3cb881ed062d03" providerId="LiveId" clId="{4DA41B40-B80E-4E30-AE62-757D3D4B5226}" dt="2024-09-30T19:20:58.025" v="643" actId="478"/>
          <ac:spMkLst>
            <pc:docMk/>
            <pc:sldMk cId="2758513197" sldId="258"/>
            <ac:spMk id="34" creationId="{F2D6EEDF-2A28-9C99-696D-75DD4D386C10}"/>
          </ac:spMkLst>
        </pc:spChg>
        <pc:spChg chg="add del mod">
          <ac:chgData name="Manuel Gloeckler" userId="ba3cb881ed062d03" providerId="LiveId" clId="{4DA41B40-B80E-4E30-AE62-757D3D4B5226}" dt="2024-09-30T19:22:41.318" v="668" actId="478"/>
          <ac:spMkLst>
            <pc:docMk/>
            <pc:sldMk cId="2758513197" sldId="258"/>
            <ac:spMk id="35" creationId="{782AE09A-4312-0E5D-540B-520EFC7570DB}"/>
          </ac:spMkLst>
        </pc:spChg>
        <pc:spChg chg="add del mod">
          <ac:chgData name="Manuel Gloeckler" userId="ba3cb881ed062d03" providerId="LiveId" clId="{4DA41B40-B80E-4E30-AE62-757D3D4B5226}" dt="2024-09-30T19:20:16.246" v="639" actId="478"/>
          <ac:spMkLst>
            <pc:docMk/>
            <pc:sldMk cId="2758513197" sldId="258"/>
            <ac:spMk id="38" creationId="{F5E4BCCD-5398-0A2D-25AC-CBD9ED0CE89C}"/>
          </ac:spMkLst>
        </pc:spChg>
        <pc:spChg chg="add del mod">
          <ac:chgData name="Manuel Gloeckler" userId="ba3cb881ed062d03" providerId="LiveId" clId="{4DA41B40-B80E-4E30-AE62-757D3D4B5226}" dt="2024-09-30T19:20:11.521" v="637" actId="478"/>
          <ac:spMkLst>
            <pc:docMk/>
            <pc:sldMk cId="2758513197" sldId="258"/>
            <ac:spMk id="39" creationId="{557D22E2-F572-BE63-60D5-F257357C297C}"/>
          </ac:spMkLst>
        </pc:spChg>
        <pc:spChg chg="add del mod">
          <ac:chgData name="Manuel Gloeckler" userId="ba3cb881ed062d03" providerId="LiveId" clId="{4DA41B40-B80E-4E30-AE62-757D3D4B5226}" dt="2024-09-30T19:25:48.791" v="674" actId="478"/>
          <ac:spMkLst>
            <pc:docMk/>
            <pc:sldMk cId="2758513197" sldId="258"/>
            <ac:spMk id="41" creationId="{2114B6B0-C8B2-1D81-D067-CA0BA90C4C19}"/>
          </ac:spMkLst>
        </pc:spChg>
        <pc:picChg chg="add mod">
          <ac:chgData name="Manuel Gloeckler" userId="ba3cb881ed062d03" providerId="LiveId" clId="{4DA41B40-B80E-4E30-AE62-757D3D4B5226}" dt="2024-09-30T19:19:35.021" v="624" actId="1036"/>
          <ac:picMkLst>
            <pc:docMk/>
            <pc:sldMk cId="2758513197" sldId="258"/>
            <ac:picMk id="9" creationId="{7C431748-BB37-DF27-4F05-21517EAF921B}"/>
          </ac:picMkLst>
        </pc:picChg>
        <pc:picChg chg="add del mod">
          <ac:chgData name="Manuel Gloeckler" userId="ba3cb881ed062d03" providerId="LiveId" clId="{4DA41B40-B80E-4E30-AE62-757D3D4B5226}" dt="2024-09-30T19:25:54.408" v="678" actId="478"/>
          <ac:picMkLst>
            <pc:docMk/>
            <pc:sldMk cId="2758513197" sldId="258"/>
            <ac:picMk id="17" creationId="{21B350D7-D55A-9CCD-A883-C18EDAE08846}"/>
          </ac:picMkLst>
        </pc:picChg>
        <pc:picChg chg="add del mod">
          <ac:chgData name="Manuel Gloeckler" userId="ba3cb881ed062d03" providerId="LiveId" clId="{4DA41B40-B80E-4E30-AE62-757D3D4B5226}" dt="2024-09-30T19:25:51.319" v="676" actId="478"/>
          <ac:picMkLst>
            <pc:docMk/>
            <pc:sldMk cId="2758513197" sldId="258"/>
            <ac:picMk id="19" creationId="{EC7C63AC-E4A7-A434-1D48-77D91B447CDA}"/>
          </ac:picMkLst>
        </pc:picChg>
        <pc:picChg chg="add del mod">
          <ac:chgData name="Manuel Gloeckler" userId="ba3cb881ed062d03" providerId="LiveId" clId="{4DA41B40-B80E-4E30-AE62-757D3D4B5226}" dt="2024-09-30T19:17:39.399" v="575" actId="478"/>
          <ac:picMkLst>
            <pc:docMk/>
            <pc:sldMk cId="2758513197" sldId="258"/>
            <ac:picMk id="22" creationId="{8AED8B1D-41AA-4DCD-7663-12905E518669}"/>
          </ac:picMkLst>
        </pc:picChg>
        <pc:picChg chg="add del mod">
          <ac:chgData name="Manuel Gloeckler" userId="ba3cb881ed062d03" providerId="LiveId" clId="{4DA41B40-B80E-4E30-AE62-757D3D4B5226}" dt="2024-09-30T19:17:46.044" v="578" actId="478"/>
          <ac:picMkLst>
            <pc:docMk/>
            <pc:sldMk cId="2758513197" sldId="258"/>
            <ac:picMk id="23" creationId="{2E0934DA-D450-DDBD-7328-1C169B983D28}"/>
          </ac:picMkLst>
        </pc:picChg>
        <pc:picChg chg="add del mod">
          <ac:chgData name="Manuel Gloeckler" userId="ba3cb881ed062d03" providerId="LiveId" clId="{4DA41B40-B80E-4E30-AE62-757D3D4B5226}" dt="2024-09-30T19:14:34.435" v="540" actId="478"/>
          <ac:picMkLst>
            <pc:docMk/>
            <pc:sldMk cId="2758513197" sldId="258"/>
            <ac:picMk id="27" creationId="{8B597C42-DD97-E811-E666-7EA4E378F287}"/>
          </ac:picMkLst>
        </pc:picChg>
        <pc:picChg chg="add del mod">
          <ac:chgData name="Manuel Gloeckler" userId="ba3cb881ed062d03" providerId="LiveId" clId="{4DA41B40-B80E-4E30-AE62-757D3D4B5226}" dt="2024-09-30T19:15:47.011" v="544" actId="478"/>
          <ac:picMkLst>
            <pc:docMk/>
            <pc:sldMk cId="2758513197" sldId="258"/>
            <ac:picMk id="29" creationId="{49991E2B-426F-C4A1-F766-99E58B4B64E4}"/>
          </ac:picMkLst>
        </pc:picChg>
        <pc:picChg chg="add mod">
          <ac:chgData name="Manuel Gloeckler" userId="ba3cb881ed062d03" providerId="LiveId" clId="{4DA41B40-B80E-4E30-AE62-757D3D4B5226}" dt="2024-09-30T19:16:38.350" v="554" actId="1076"/>
          <ac:picMkLst>
            <pc:docMk/>
            <pc:sldMk cId="2758513197" sldId="258"/>
            <ac:picMk id="31" creationId="{248A9DCF-C125-41D0-6C8E-C677B5216473}"/>
          </ac:picMkLst>
        </pc:picChg>
        <pc:picChg chg="add del mod">
          <ac:chgData name="Manuel Gloeckler" userId="ba3cb881ed062d03" providerId="LiveId" clId="{4DA41B40-B80E-4E30-AE62-757D3D4B5226}" dt="2024-09-30T19:20:14.764" v="638" actId="478"/>
          <ac:picMkLst>
            <pc:docMk/>
            <pc:sldMk cId="2758513197" sldId="258"/>
            <ac:picMk id="37" creationId="{68BA2315-2EA2-B342-6BCF-E6218D68EE7A}"/>
          </ac:picMkLst>
        </pc:picChg>
        <pc:picChg chg="add del mod">
          <ac:chgData name="Manuel Gloeckler" userId="ba3cb881ed062d03" providerId="LiveId" clId="{4DA41B40-B80E-4E30-AE62-757D3D4B5226}" dt="2024-09-30T19:20:09.961" v="636" actId="478"/>
          <ac:picMkLst>
            <pc:docMk/>
            <pc:sldMk cId="2758513197" sldId="258"/>
            <ac:picMk id="40" creationId="{CCA09375-5DF6-0738-14E2-961BF43A0BEF}"/>
          </ac:picMkLst>
        </pc:picChg>
        <pc:picChg chg="add del mod">
          <ac:chgData name="Manuel Gloeckler" userId="ba3cb881ed062d03" providerId="LiveId" clId="{4DA41B40-B80E-4E30-AE62-757D3D4B5226}" dt="2024-09-30T19:25:50.131" v="675" actId="478"/>
          <ac:picMkLst>
            <pc:docMk/>
            <pc:sldMk cId="2758513197" sldId="258"/>
            <ac:picMk id="42" creationId="{79C6F106-215C-09D3-D776-AA9C05FAEBF6}"/>
          </ac:picMkLst>
        </pc:picChg>
        <pc:picChg chg="add mod">
          <ac:chgData name="Manuel Gloeckler" userId="ba3cb881ed062d03" providerId="LiveId" clId="{4DA41B40-B80E-4E30-AE62-757D3D4B5226}" dt="2024-09-30T19:24:06.382" v="673" actId="1076"/>
          <ac:picMkLst>
            <pc:docMk/>
            <pc:sldMk cId="2758513197" sldId="258"/>
            <ac:picMk id="44" creationId="{9BE61CD3-8F2B-EDCF-EBCB-5FB405EEA9F0}"/>
          </ac:picMkLst>
        </pc:picChg>
        <pc:cxnChg chg="add mod">
          <ac:chgData name="Manuel Gloeckler" userId="ba3cb881ed062d03" providerId="LiveId" clId="{4DA41B40-B80E-4E30-AE62-757D3D4B5226}" dt="2024-09-30T19:16:34.130" v="553" actId="693"/>
          <ac:cxnSpMkLst>
            <pc:docMk/>
            <pc:sldMk cId="2758513197" sldId="258"/>
            <ac:cxnSpMk id="33" creationId="{A1D958F0-5E95-406B-33B4-A076A4429868}"/>
          </ac:cxnSpMkLst>
        </pc:cxnChg>
      </pc:sldChg>
      <pc:sldChg chg="addSp delSp modSp add mod ord">
        <pc:chgData name="Manuel Gloeckler" userId="ba3cb881ed062d03" providerId="LiveId" clId="{4DA41B40-B80E-4E30-AE62-757D3D4B5226}" dt="2024-10-02T10:40:47.180" v="4569" actId="478"/>
        <pc:sldMkLst>
          <pc:docMk/>
          <pc:sldMk cId="3218785749" sldId="259"/>
        </pc:sldMkLst>
        <pc:spChg chg="add mod">
          <ac:chgData name="Manuel Gloeckler" userId="ba3cb881ed062d03" providerId="LiveId" clId="{4DA41B40-B80E-4E30-AE62-757D3D4B5226}" dt="2024-09-30T19:28:39.608" v="691" actId="14100"/>
          <ac:spMkLst>
            <pc:docMk/>
            <pc:sldMk cId="3218785749" sldId="259"/>
            <ac:spMk id="2" creationId="{A41D1D9B-D1F1-6034-E4DF-899FE75B5EB0}"/>
          </ac:spMkLst>
        </pc:spChg>
        <pc:spChg chg="add mod">
          <ac:chgData name="Manuel Gloeckler" userId="ba3cb881ed062d03" providerId="LiveId" clId="{4DA41B40-B80E-4E30-AE62-757D3D4B5226}" dt="2024-09-30T19:29:51.555" v="800" actId="113"/>
          <ac:spMkLst>
            <pc:docMk/>
            <pc:sldMk cId="3218785749" sldId="259"/>
            <ac:spMk id="3" creationId="{C89F2263-68F2-B3B0-EF96-E6895C09D668}"/>
          </ac:spMkLst>
        </pc:spChg>
        <pc:spChg chg="add del mod">
          <ac:chgData name="Manuel Gloeckler" userId="ba3cb881ed062d03" providerId="LiveId" clId="{4DA41B40-B80E-4E30-AE62-757D3D4B5226}" dt="2024-09-30T19:32:23.804" v="811" actId="478"/>
          <ac:spMkLst>
            <pc:docMk/>
            <pc:sldMk cId="3218785749" sldId="259"/>
            <ac:spMk id="10" creationId="{54D3D61F-5DA5-C61A-DCEF-BF4907A51C52}"/>
          </ac:spMkLst>
        </pc:spChg>
        <pc:spChg chg="mod">
          <ac:chgData name="Manuel Gloeckler" userId="ba3cb881ed062d03" providerId="LiveId" clId="{4DA41B40-B80E-4E30-AE62-757D3D4B5226}" dt="2024-09-30T19:26:05.672" v="680" actId="1076"/>
          <ac:spMkLst>
            <pc:docMk/>
            <pc:sldMk cId="3218785749" sldId="259"/>
            <ac:spMk id="11" creationId="{A988A290-BD5C-CD4F-5BE7-A81C807ABC37}"/>
          </ac:spMkLst>
        </pc:spChg>
        <pc:spChg chg="del">
          <ac:chgData name="Manuel Gloeckler" userId="ba3cb881ed062d03" providerId="LiveId" clId="{4DA41B40-B80E-4E30-AE62-757D3D4B5226}" dt="2024-10-02T10:40:47.180" v="4569" actId="478"/>
          <ac:spMkLst>
            <pc:docMk/>
            <pc:sldMk cId="3218785749" sldId="259"/>
            <ac:spMk id="14" creationId="{6B89EA2A-EDFA-6C02-918B-75B327299348}"/>
          </ac:spMkLst>
        </pc:spChg>
        <pc:picChg chg="add del">
          <ac:chgData name="Manuel Gloeckler" userId="ba3cb881ed062d03" providerId="LiveId" clId="{4DA41B40-B80E-4E30-AE62-757D3D4B5226}" dt="2024-09-30T19:30:33.716" v="802" actId="22"/>
          <ac:picMkLst>
            <pc:docMk/>
            <pc:sldMk cId="3218785749" sldId="259"/>
            <ac:picMk id="6" creationId="{37656BF8-479A-1F61-BD0A-D341563C17A2}"/>
          </ac:picMkLst>
        </pc:picChg>
        <pc:picChg chg="add mod">
          <ac:chgData name="Manuel Gloeckler" userId="ba3cb881ed062d03" providerId="LiveId" clId="{4DA41B40-B80E-4E30-AE62-757D3D4B5226}" dt="2024-09-30T19:31:21.801" v="805" actId="1076"/>
          <ac:picMkLst>
            <pc:docMk/>
            <pc:sldMk cId="3218785749" sldId="259"/>
            <ac:picMk id="8" creationId="{14D760FA-1BE4-EC5A-3A0D-D523903F59A6}"/>
          </ac:picMkLst>
        </pc:picChg>
      </pc:sldChg>
      <pc:sldChg chg="addSp delSp modSp add mod">
        <pc:chgData name="Manuel Gloeckler" userId="ba3cb881ed062d03" providerId="LiveId" clId="{4DA41B40-B80E-4E30-AE62-757D3D4B5226}" dt="2024-09-30T19:40:47.236" v="849" actId="478"/>
        <pc:sldMkLst>
          <pc:docMk/>
          <pc:sldMk cId="758914272" sldId="260"/>
        </pc:sldMkLst>
        <pc:spChg chg="del">
          <ac:chgData name="Manuel Gloeckler" userId="ba3cb881ed062d03" providerId="LiveId" clId="{4DA41B40-B80E-4E30-AE62-757D3D4B5226}" dt="2024-09-30T19:40:47.236" v="849" actId="478"/>
          <ac:spMkLst>
            <pc:docMk/>
            <pc:sldMk cId="758914272" sldId="260"/>
            <ac:spMk id="2" creationId="{A41D1D9B-D1F1-6034-E4DF-899FE75B5EB0}"/>
          </ac:spMkLst>
        </pc:spChg>
        <pc:spChg chg="add mod">
          <ac:chgData name="Manuel Gloeckler" userId="ba3cb881ed062d03" providerId="LiveId" clId="{4DA41B40-B80E-4E30-AE62-757D3D4B5226}" dt="2024-09-30T19:34:25.171" v="836" actId="20577"/>
          <ac:spMkLst>
            <pc:docMk/>
            <pc:sldMk cId="758914272" sldId="260"/>
            <ac:spMk id="5" creationId="{A56BF534-03AF-B045-969F-090BF70BD555}"/>
          </ac:spMkLst>
        </pc:spChg>
        <pc:picChg chg="add del">
          <ac:chgData name="Manuel Gloeckler" userId="ba3cb881ed062d03" providerId="LiveId" clId="{4DA41B40-B80E-4E30-AE62-757D3D4B5226}" dt="2024-09-30T19:35:13.636" v="838" actId="22"/>
          <ac:picMkLst>
            <pc:docMk/>
            <pc:sldMk cId="758914272" sldId="260"/>
            <ac:picMk id="7" creationId="{F5566B45-D27C-E5EF-CEF8-D34A6926DC7E}"/>
          </ac:picMkLst>
        </pc:picChg>
        <pc:picChg chg="add mod">
          <ac:chgData name="Manuel Gloeckler" userId="ba3cb881ed062d03" providerId="LiveId" clId="{4DA41B40-B80E-4E30-AE62-757D3D4B5226}" dt="2024-09-30T19:36:53.641" v="842" actId="1076"/>
          <ac:picMkLst>
            <pc:docMk/>
            <pc:sldMk cId="758914272" sldId="260"/>
            <ac:picMk id="15" creationId="{EB88BCFD-2723-C354-38A8-2891A50E13CD}"/>
          </ac:picMkLst>
        </pc:picChg>
      </pc:sldChg>
      <pc:sldChg chg="addSp delSp modSp add mod">
        <pc:chgData name="Manuel Gloeckler" userId="ba3cb881ed062d03" providerId="LiveId" clId="{4DA41B40-B80E-4E30-AE62-757D3D4B5226}" dt="2024-09-30T19:40:43.918" v="848" actId="478"/>
        <pc:sldMkLst>
          <pc:docMk/>
          <pc:sldMk cId="572803979" sldId="261"/>
        </pc:sldMkLst>
        <pc:spChg chg="del">
          <ac:chgData name="Manuel Gloeckler" userId="ba3cb881ed062d03" providerId="LiveId" clId="{4DA41B40-B80E-4E30-AE62-757D3D4B5226}" dt="2024-09-30T19:40:43.918" v="848" actId="478"/>
          <ac:spMkLst>
            <pc:docMk/>
            <pc:sldMk cId="572803979" sldId="261"/>
            <ac:spMk id="2" creationId="{A41D1D9B-D1F1-6034-E4DF-899FE75B5EB0}"/>
          </ac:spMkLst>
        </pc:spChg>
        <pc:picChg chg="add mod">
          <ac:chgData name="Manuel Gloeckler" userId="ba3cb881ed062d03" providerId="LiveId" clId="{4DA41B40-B80E-4E30-AE62-757D3D4B5226}" dt="2024-09-30T19:39:28.036" v="847" actId="1076"/>
          <ac:picMkLst>
            <pc:docMk/>
            <pc:sldMk cId="572803979" sldId="261"/>
            <ac:picMk id="7" creationId="{E5AB9715-7F9C-0EC3-74D3-14C963F19D29}"/>
          </ac:picMkLst>
        </pc:picChg>
        <pc:picChg chg="del">
          <ac:chgData name="Manuel Gloeckler" userId="ba3cb881ed062d03" providerId="LiveId" clId="{4DA41B40-B80E-4E30-AE62-757D3D4B5226}" dt="2024-09-30T19:39:19.490" v="844" actId="478"/>
          <ac:picMkLst>
            <pc:docMk/>
            <pc:sldMk cId="572803979" sldId="261"/>
            <ac:picMk id="8" creationId="{14D760FA-1BE4-EC5A-3A0D-D523903F59A6}"/>
          </ac:picMkLst>
        </pc:picChg>
      </pc:sldChg>
      <pc:sldChg chg="addSp modSp add mod">
        <pc:chgData name="Manuel Gloeckler" userId="ba3cb881ed062d03" providerId="LiveId" clId="{4DA41B40-B80E-4E30-AE62-757D3D4B5226}" dt="2024-10-02T11:46:21.248" v="4999" actId="20577"/>
        <pc:sldMkLst>
          <pc:docMk/>
          <pc:sldMk cId="3695886095" sldId="262"/>
        </pc:sldMkLst>
        <pc:spChg chg="add mod">
          <ac:chgData name="Manuel Gloeckler" userId="ba3cb881ed062d03" providerId="LiveId" clId="{4DA41B40-B80E-4E30-AE62-757D3D4B5226}" dt="2024-09-30T19:41:45.732" v="855" actId="1076"/>
          <ac:spMkLst>
            <pc:docMk/>
            <pc:sldMk cId="3695886095" sldId="262"/>
            <ac:spMk id="2" creationId="{4E88094A-F988-0981-4F1F-61E40619FE7F}"/>
          </ac:spMkLst>
        </pc:spChg>
        <pc:spChg chg="add mod">
          <ac:chgData name="Manuel Gloeckler" userId="ba3cb881ed062d03" providerId="LiveId" clId="{4DA41B40-B80E-4E30-AE62-757D3D4B5226}" dt="2024-09-30T19:44:40.053" v="894" actId="1076"/>
          <ac:spMkLst>
            <pc:docMk/>
            <pc:sldMk cId="3695886095" sldId="262"/>
            <ac:spMk id="6" creationId="{94DE4FE5-45EF-85D4-D60D-C959A61D64DD}"/>
          </ac:spMkLst>
        </pc:spChg>
        <pc:spChg chg="add mod">
          <ac:chgData name="Manuel Gloeckler" userId="ba3cb881ed062d03" providerId="LiveId" clId="{4DA41B40-B80E-4E30-AE62-757D3D4B5226}" dt="2024-10-02T11:45:41.843" v="4925" actId="14100"/>
          <ac:spMkLst>
            <pc:docMk/>
            <pc:sldMk cId="3695886095" sldId="262"/>
            <ac:spMk id="8" creationId="{0A28D904-845B-E94D-8ED3-D7B12C8ADC35}"/>
          </ac:spMkLst>
        </pc:spChg>
        <pc:spChg chg="add mod">
          <ac:chgData name="Manuel Gloeckler" userId="ba3cb881ed062d03" providerId="LiveId" clId="{4DA41B40-B80E-4E30-AE62-757D3D4B5226}" dt="2024-10-02T11:46:21.248" v="4999" actId="20577"/>
          <ac:spMkLst>
            <pc:docMk/>
            <pc:sldMk cId="3695886095" sldId="262"/>
            <ac:spMk id="16" creationId="{94FA1DF9-BB83-4E19-A1DB-1B94DFF98F50}"/>
          </ac:spMkLst>
        </pc:spChg>
        <pc:picChg chg="add mod">
          <ac:chgData name="Manuel Gloeckler" userId="ba3cb881ed062d03" providerId="LiveId" clId="{4DA41B40-B80E-4E30-AE62-757D3D4B5226}" dt="2024-09-30T19:44:48.374" v="897" actId="1076"/>
          <ac:picMkLst>
            <pc:docMk/>
            <pc:sldMk cId="3695886095" sldId="262"/>
            <ac:picMk id="10" creationId="{419700DC-6C28-E9BC-DF95-1360B232E3CF}"/>
          </ac:picMkLst>
        </pc:picChg>
      </pc:sldChg>
      <pc:sldChg chg="addSp delSp modSp new mod modAnim">
        <pc:chgData name="Manuel Gloeckler" userId="ba3cb881ed062d03" providerId="LiveId" clId="{4DA41B40-B80E-4E30-AE62-757D3D4B5226}" dt="2024-10-02T12:26:54.194" v="5550"/>
        <pc:sldMkLst>
          <pc:docMk/>
          <pc:sldMk cId="3346739930" sldId="263"/>
        </pc:sldMkLst>
        <pc:spChg chg="mod">
          <ac:chgData name="Manuel Gloeckler" userId="ba3cb881ed062d03" providerId="LiveId" clId="{4DA41B40-B80E-4E30-AE62-757D3D4B5226}" dt="2024-09-30T19:46:39.163" v="936" actId="20577"/>
          <ac:spMkLst>
            <pc:docMk/>
            <pc:sldMk cId="3346739930" sldId="263"/>
            <ac:spMk id="2" creationId="{8504173C-835E-2C15-A07F-F4AEA5EFE3D8}"/>
          </ac:spMkLst>
        </pc:spChg>
        <pc:spChg chg="add mod">
          <ac:chgData name="Manuel Gloeckler" userId="ba3cb881ed062d03" providerId="LiveId" clId="{4DA41B40-B80E-4E30-AE62-757D3D4B5226}" dt="2024-10-02T11:17:00.540" v="4615" actId="1076"/>
          <ac:spMkLst>
            <pc:docMk/>
            <pc:sldMk cId="3346739930" sldId="263"/>
            <ac:spMk id="3" creationId="{27C41F06-0A37-A4D1-8461-E0E10D7FD084}"/>
          </ac:spMkLst>
        </pc:spChg>
        <pc:spChg chg="del">
          <ac:chgData name="Manuel Gloeckler" userId="ba3cb881ed062d03" providerId="LiveId" clId="{4DA41B40-B80E-4E30-AE62-757D3D4B5226}" dt="2024-09-30T19:53:36.469" v="937" actId="22"/>
          <ac:spMkLst>
            <pc:docMk/>
            <pc:sldMk cId="3346739930" sldId="263"/>
            <ac:spMk id="3" creationId="{6AED8D99-057F-E611-B262-FA4FB6372511}"/>
          </ac:spMkLst>
        </pc:spChg>
        <pc:spChg chg="add mod">
          <ac:chgData name="Manuel Gloeckler" userId="ba3cb881ed062d03" providerId="LiveId" clId="{4DA41B40-B80E-4E30-AE62-757D3D4B5226}" dt="2024-10-02T11:19:26.395" v="4628" actId="14100"/>
          <ac:spMkLst>
            <pc:docMk/>
            <pc:sldMk cId="3346739930" sldId="263"/>
            <ac:spMk id="7" creationId="{FA8FD31F-989D-5838-E61E-A7D8698E0F0F}"/>
          </ac:spMkLst>
        </pc:spChg>
        <pc:spChg chg="add mod">
          <ac:chgData name="Manuel Gloeckler" userId="ba3cb881ed062d03" providerId="LiveId" clId="{4DA41B40-B80E-4E30-AE62-757D3D4B5226}" dt="2024-10-02T12:26:47.760" v="5548" actId="1076"/>
          <ac:spMkLst>
            <pc:docMk/>
            <pc:sldMk cId="3346739930" sldId="263"/>
            <ac:spMk id="8" creationId="{18C4DAE3-4250-FFE1-712A-CD3AB12F900E}"/>
          </ac:spMkLst>
        </pc:spChg>
        <pc:spChg chg="add del mod">
          <ac:chgData name="Manuel Gloeckler" userId="ba3cb881ed062d03" providerId="LiveId" clId="{4DA41B40-B80E-4E30-AE62-757D3D4B5226}" dt="2024-09-30T19:55:30.201" v="951" actId="34307"/>
          <ac:spMkLst>
            <pc:docMk/>
            <pc:sldMk cId="3346739930" sldId="263"/>
            <ac:spMk id="8" creationId="{2CDB4E18-820A-AB97-778A-846891774A74}"/>
          </ac:spMkLst>
        </pc:spChg>
        <pc:spChg chg="add mod">
          <ac:chgData name="Manuel Gloeckler" userId="ba3cb881ed062d03" providerId="LiveId" clId="{4DA41B40-B80E-4E30-AE62-757D3D4B5226}" dt="2024-09-30T20:02:58.446" v="1443" actId="113"/>
          <ac:spMkLst>
            <pc:docMk/>
            <pc:sldMk cId="3346739930" sldId="263"/>
            <ac:spMk id="13" creationId="{99288783-6907-42A0-7C1F-6E379A2F57B9}"/>
          </ac:spMkLst>
        </pc:spChg>
        <pc:picChg chg="add mod">
          <ac:chgData name="Manuel Gloeckler" userId="ba3cb881ed062d03" providerId="LiveId" clId="{4DA41B40-B80E-4E30-AE62-757D3D4B5226}" dt="2024-10-02T11:18:58.268" v="4621" actId="1076"/>
          <ac:picMkLst>
            <pc:docMk/>
            <pc:sldMk cId="3346739930" sldId="263"/>
            <ac:picMk id="6" creationId="{3C33B1AF-0588-4243-A446-B28D111BEB4F}"/>
          </ac:picMkLst>
        </pc:picChg>
        <pc:picChg chg="add del mod ord">
          <ac:chgData name="Manuel Gloeckler" userId="ba3cb881ed062d03" providerId="LiveId" clId="{4DA41B40-B80E-4E30-AE62-757D3D4B5226}" dt="2024-09-30T19:54:31.195" v="940" actId="478"/>
          <ac:picMkLst>
            <pc:docMk/>
            <pc:sldMk cId="3346739930" sldId="263"/>
            <ac:picMk id="6" creationId="{862A21E8-DB15-896A-7486-9F0BA3473D6F}"/>
          </ac:picMkLst>
        </pc:picChg>
        <pc:picChg chg="add mod">
          <ac:chgData name="Manuel Gloeckler" userId="ba3cb881ed062d03" providerId="LiveId" clId="{4DA41B40-B80E-4E30-AE62-757D3D4B5226}" dt="2024-09-30T19:56:40.201" v="984" actId="14100"/>
          <ac:picMkLst>
            <pc:docMk/>
            <pc:sldMk cId="3346739930" sldId="263"/>
            <ac:picMk id="10" creationId="{71CF939A-1A57-E057-60E3-4A7F8C438F0D}"/>
          </ac:picMkLst>
        </pc:picChg>
        <pc:picChg chg="add del mod ord">
          <ac:chgData name="Manuel Gloeckler" userId="ba3cb881ed062d03" providerId="LiveId" clId="{4DA41B40-B80E-4E30-AE62-757D3D4B5226}" dt="2024-09-30T19:55:40.330" v="952" actId="478"/>
          <ac:picMkLst>
            <pc:docMk/>
            <pc:sldMk cId="3346739930" sldId="263"/>
            <ac:picMk id="11" creationId="{5CD974A6-B6CD-7F63-D7F6-4B1F1DA19C9D}"/>
          </ac:picMkLst>
        </pc:picChg>
        <pc:picChg chg="add mod">
          <ac:chgData name="Manuel Gloeckler" userId="ba3cb881ed062d03" providerId="LiveId" clId="{4DA41B40-B80E-4E30-AE62-757D3D4B5226}" dt="2024-09-30T20:03:39.994" v="1445" actId="1076"/>
          <ac:picMkLst>
            <pc:docMk/>
            <pc:sldMk cId="3346739930" sldId="263"/>
            <ac:picMk id="15" creationId="{AF7C4228-FB4B-6845-413E-38E8E26119D4}"/>
          </ac:picMkLst>
        </pc:picChg>
        <pc:cxnChg chg="add del mod">
          <ac:chgData name="Manuel Gloeckler" userId="ba3cb881ed062d03" providerId="LiveId" clId="{4DA41B40-B80E-4E30-AE62-757D3D4B5226}" dt="2024-09-30T19:58:37.797" v="1108" actId="478"/>
          <ac:cxnSpMkLst>
            <pc:docMk/>
            <pc:sldMk cId="3346739930" sldId="263"/>
            <ac:cxnSpMk id="17" creationId="{9D7BD6AF-342E-48DB-82E4-8EFE2AEE2830}"/>
          </ac:cxnSpMkLst>
        </pc:cxnChg>
      </pc:sldChg>
      <pc:sldChg chg="addSp delSp modSp add mod modAnim">
        <pc:chgData name="Manuel Gloeckler" userId="ba3cb881ed062d03" providerId="LiveId" clId="{4DA41B40-B80E-4E30-AE62-757D3D4B5226}" dt="2024-10-02T12:32:22.674" v="5764"/>
        <pc:sldMkLst>
          <pc:docMk/>
          <pc:sldMk cId="2711704195" sldId="264"/>
        </pc:sldMkLst>
        <pc:spChg chg="add mod">
          <ac:chgData name="Manuel Gloeckler" userId="ba3cb881ed062d03" providerId="LiveId" clId="{4DA41B40-B80E-4E30-AE62-757D3D4B5226}" dt="2024-10-02T12:32:01.717" v="5763" actId="114"/>
          <ac:spMkLst>
            <pc:docMk/>
            <pc:sldMk cId="2711704195" sldId="264"/>
            <ac:spMk id="6" creationId="{51EDB5F6-952D-6261-F724-46C4EA6F703B}"/>
          </ac:spMkLst>
        </pc:spChg>
        <pc:spChg chg="mod ord">
          <ac:chgData name="Manuel Gloeckler" userId="ba3cb881ed062d03" providerId="LiveId" clId="{4DA41B40-B80E-4E30-AE62-757D3D4B5226}" dt="2024-10-02T12:27:58.978" v="5558" actId="20577"/>
          <ac:spMkLst>
            <pc:docMk/>
            <pc:sldMk cId="2711704195" sldId="264"/>
            <ac:spMk id="13" creationId="{99288783-6907-42A0-7C1F-6E379A2F57B9}"/>
          </ac:spMkLst>
        </pc:spChg>
        <pc:picChg chg="add del mod">
          <ac:chgData name="Manuel Gloeckler" userId="ba3cb881ed062d03" providerId="LiveId" clId="{4DA41B40-B80E-4E30-AE62-757D3D4B5226}" dt="2024-09-30T20:12:06.171" v="1582" actId="478"/>
          <ac:picMkLst>
            <pc:docMk/>
            <pc:sldMk cId="2711704195" sldId="264"/>
            <ac:picMk id="5" creationId="{C8D50CCC-EF61-A355-F493-0C7D429AF9E9}"/>
          </ac:picMkLst>
        </pc:picChg>
        <pc:picChg chg="add mod">
          <ac:chgData name="Manuel Gloeckler" userId="ba3cb881ed062d03" providerId="LiveId" clId="{4DA41B40-B80E-4E30-AE62-757D3D4B5226}" dt="2024-10-02T12:22:39.062" v="5527" actId="1076"/>
          <ac:picMkLst>
            <pc:docMk/>
            <pc:sldMk cId="2711704195" sldId="264"/>
            <ac:picMk id="5" creationId="{E18038FB-FE80-B1C2-2596-1622A6DDF12E}"/>
          </ac:picMkLst>
        </pc:picChg>
        <pc:picChg chg="add mod">
          <ac:chgData name="Manuel Gloeckler" userId="ba3cb881ed062d03" providerId="LiveId" clId="{4DA41B40-B80E-4E30-AE62-757D3D4B5226}" dt="2024-09-30T20:12:17.933" v="1706" actId="1038"/>
          <ac:picMkLst>
            <pc:docMk/>
            <pc:sldMk cId="2711704195" sldId="264"/>
            <ac:picMk id="7" creationId="{053A4BE1-ACAD-4FC7-2DBF-FCD351C9B97B}"/>
          </ac:picMkLst>
        </pc:picChg>
        <pc:picChg chg="add del">
          <ac:chgData name="Manuel Gloeckler" userId="ba3cb881ed062d03" providerId="LiveId" clId="{4DA41B40-B80E-4E30-AE62-757D3D4B5226}" dt="2024-09-30T20:09:12.266" v="1497" actId="478"/>
          <ac:picMkLst>
            <pc:docMk/>
            <pc:sldMk cId="2711704195" sldId="264"/>
            <ac:picMk id="10" creationId="{71CF939A-1A57-E057-60E3-4A7F8C438F0D}"/>
          </ac:picMkLst>
        </pc:picChg>
        <pc:picChg chg="add del">
          <ac:chgData name="Manuel Gloeckler" userId="ba3cb881ed062d03" providerId="LiveId" clId="{4DA41B40-B80E-4E30-AE62-757D3D4B5226}" dt="2024-09-30T20:09:29.999" v="1501" actId="478"/>
          <ac:picMkLst>
            <pc:docMk/>
            <pc:sldMk cId="2711704195" sldId="264"/>
            <ac:picMk id="15" creationId="{AF7C4228-FB4B-6845-413E-38E8E26119D4}"/>
          </ac:picMkLst>
        </pc:picChg>
      </pc:sldChg>
      <pc:sldChg chg="addSp delSp modSp new mod modClrScheme chgLayout">
        <pc:chgData name="Manuel Gloeckler" userId="ba3cb881ed062d03" providerId="LiveId" clId="{4DA41B40-B80E-4E30-AE62-757D3D4B5226}" dt="2024-09-30T20:22:58.219" v="1778" actId="14100"/>
        <pc:sldMkLst>
          <pc:docMk/>
          <pc:sldMk cId="4044816061" sldId="265"/>
        </pc:sldMkLst>
        <pc:spChg chg="mod ord">
          <ac:chgData name="Manuel Gloeckler" userId="ba3cb881ed062d03" providerId="LiveId" clId="{4DA41B40-B80E-4E30-AE62-757D3D4B5226}" dt="2024-09-30T20:15:15.222" v="1708" actId="700"/>
          <ac:spMkLst>
            <pc:docMk/>
            <pc:sldMk cId="4044816061" sldId="265"/>
            <ac:spMk id="2" creationId="{59E874F4-098B-E71B-9EB3-EEF7A9DE4BAC}"/>
          </ac:spMkLst>
        </pc:spChg>
        <pc:spChg chg="del mod ord">
          <ac:chgData name="Manuel Gloeckler" userId="ba3cb881ed062d03" providerId="LiveId" clId="{4DA41B40-B80E-4E30-AE62-757D3D4B5226}" dt="2024-09-30T20:15:15.222" v="1708" actId="700"/>
          <ac:spMkLst>
            <pc:docMk/>
            <pc:sldMk cId="4044816061" sldId="265"/>
            <ac:spMk id="3" creationId="{3EE2F1BA-D513-8F26-F4D3-1F1ABF0EFCCE}"/>
          </ac:spMkLst>
        </pc:spChg>
        <pc:spChg chg="add mod ord">
          <ac:chgData name="Manuel Gloeckler" userId="ba3cb881ed062d03" providerId="LiveId" clId="{4DA41B40-B80E-4E30-AE62-757D3D4B5226}" dt="2024-09-30T20:21:34.744" v="1771" actId="5793"/>
          <ac:spMkLst>
            <pc:docMk/>
            <pc:sldMk cId="4044816061" sldId="265"/>
            <ac:spMk id="4" creationId="{F1B69EE1-74B5-5305-7924-712980E3E5E2}"/>
          </ac:spMkLst>
        </pc:spChg>
        <pc:spChg chg="add del mod ord">
          <ac:chgData name="Manuel Gloeckler" userId="ba3cb881ed062d03" providerId="LiveId" clId="{4DA41B40-B80E-4E30-AE62-757D3D4B5226}" dt="2024-09-30T20:15:42.777" v="1711" actId="22"/>
          <ac:spMkLst>
            <pc:docMk/>
            <pc:sldMk cId="4044816061" sldId="265"/>
            <ac:spMk id="5" creationId="{CC4AE56B-9101-87C9-2C7A-D1556653C652}"/>
          </ac:spMkLst>
        </pc:spChg>
        <pc:spChg chg="add mod">
          <ac:chgData name="Manuel Gloeckler" userId="ba3cb881ed062d03" providerId="LiveId" clId="{4DA41B40-B80E-4E30-AE62-757D3D4B5226}" dt="2024-09-30T20:22:58.219" v="1778" actId="14100"/>
          <ac:spMkLst>
            <pc:docMk/>
            <pc:sldMk cId="4044816061" sldId="265"/>
            <ac:spMk id="16" creationId="{374ED70D-28A9-3CDC-1C2D-DFB242210623}"/>
          </ac:spMkLst>
        </pc:spChg>
        <pc:picChg chg="add del mod">
          <ac:chgData name="Manuel Gloeckler" userId="ba3cb881ed062d03" providerId="LiveId" clId="{4DA41B40-B80E-4E30-AE62-757D3D4B5226}" dt="2024-09-30T20:16:29.591" v="1716" actId="478"/>
          <ac:picMkLst>
            <pc:docMk/>
            <pc:sldMk cId="4044816061" sldId="265"/>
            <ac:picMk id="7" creationId="{2D64493F-D77C-92D7-149E-70FCE50ACEDF}"/>
          </ac:picMkLst>
        </pc:picChg>
        <pc:picChg chg="add mod ord">
          <ac:chgData name="Manuel Gloeckler" userId="ba3cb881ed062d03" providerId="LiveId" clId="{4DA41B40-B80E-4E30-AE62-757D3D4B5226}" dt="2024-09-30T20:20:57.936" v="1748" actId="1035"/>
          <ac:picMkLst>
            <pc:docMk/>
            <pc:sldMk cId="4044816061" sldId="265"/>
            <ac:picMk id="9" creationId="{D021DAFC-D23C-A67A-DB4D-A32AA33F1761}"/>
          </ac:picMkLst>
        </pc:picChg>
        <pc:picChg chg="add mod">
          <ac:chgData name="Manuel Gloeckler" userId="ba3cb881ed062d03" providerId="LiveId" clId="{4DA41B40-B80E-4E30-AE62-757D3D4B5226}" dt="2024-09-30T20:20:57.936" v="1748" actId="1035"/>
          <ac:picMkLst>
            <pc:docMk/>
            <pc:sldMk cId="4044816061" sldId="265"/>
            <ac:picMk id="11" creationId="{286C4502-3766-EA42-9925-69D0522D6B02}"/>
          </ac:picMkLst>
        </pc:picChg>
        <pc:picChg chg="add del mod">
          <ac:chgData name="Manuel Gloeckler" userId="ba3cb881ed062d03" providerId="LiveId" clId="{4DA41B40-B80E-4E30-AE62-757D3D4B5226}" dt="2024-09-30T20:20:42.697" v="1724" actId="478"/>
          <ac:picMkLst>
            <pc:docMk/>
            <pc:sldMk cId="4044816061" sldId="265"/>
            <ac:picMk id="13" creationId="{791BCE8E-5ED5-717F-71E9-0D0493EB1BC4}"/>
          </ac:picMkLst>
        </pc:picChg>
        <pc:picChg chg="add mod">
          <ac:chgData name="Manuel Gloeckler" userId="ba3cb881ed062d03" providerId="LiveId" clId="{4DA41B40-B80E-4E30-AE62-757D3D4B5226}" dt="2024-09-30T20:21:22.985" v="1749" actId="14100"/>
          <ac:picMkLst>
            <pc:docMk/>
            <pc:sldMk cId="4044816061" sldId="265"/>
            <ac:picMk id="15" creationId="{EF60A44D-4C0A-29A2-25BD-B5BBB8BDCA02}"/>
          </ac:picMkLst>
        </pc:picChg>
      </pc:sldChg>
      <pc:sldChg chg="addSp delSp modSp new mod modClrScheme chgLayout">
        <pc:chgData name="Manuel Gloeckler" userId="ba3cb881ed062d03" providerId="LiveId" clId="{4DA41B40-B80E-4E30-AE62-757D3D4B5226}" dt="2024-09-30T20:28:33.580" v="1820" actId="14100"/>
        <pc:sldMkLst>
          <pc:docMk/>
          <pc:sldMk cId="4056768494" sldId="266"/>
        </pc:sldMkLst>
        <pc:spChg chg="del mod ord">
          <ac:chgData name="Manuel Gloeckler" userId="ba3cb881ed062d03" providerId="LiveId" clId="{4DA41B40-B80E-4E30-AE62-757D3D4B5226}" dt="2024-09-30T20:24:06.014" v="1780" actId="700"/>
          <ac:spMkLst>
            <pc:docMk/>
            <pc:sldMk cId="4056768494" sldId="266"/>
            <ac:spMk id="2" creationId="{0D4195A0-DA74-5A23-49FC-F137F2A0E894}"/>
          </ac:spMkLst>
        </pc:spChg>
        <pc:spChg chg="del mod ord">
          <ac:chgData name="Manuel Gloeckler" userId="ba3cb881ed062d03" providerId="LiveId" clId="{4DA41B40-B80E-4E30-AE62-757D3D4B5226}" dt="2024-09-30T20:24:06.014" v="1780" actId="700"/>
          <ac:spMkLst>
            <pc:docMk/>
            <pc:sldMk cId="4056768494" sldId="266"/>
            <ac:spMk id="3" creationId="{254916B6-C994-8604-E999-342A7BED0A3B}"/>
          </ac:spMkLst>
        </pc:spChg>
        <pc:spChg chg="mod ord">
          <ac:chgData name="Manuel Gloeckler" userId="ba3cb881ed062d03" providerId="LiveId" clId="{4DA41B40-B80E-4E30-AE62-757D3D4B5226}" dt="2024-09-30T20:24:06.014" v="1780" actId="700"/>
          <ac:spMkLst>
            <pc:docMk/>
            <pc:sldMk cId="4056768494" sldId="266"/>
            <ac:spMk id="4" creationId="{3FA370D0-8C64-469F-B9F3-B72DBB166D3F}"/>
          </ac:spMkLst>
        </pc:spChg>
        <pc:spChg chg="add mod ord">
          <ac:chgData name="Manuel Gloeckler" userId="ba3cb881ed062d03" providerId="LiveId" clId="{4DA41B40-B80E-4E30-AE62-757D3D4B5226}" dt="2024-09-30T20:24:17.546" v="1809" actId="5793"/>
          <ac:spMkLst>
            <pc:docMk/>
            <pc:sldMk cId="4056768494" sldId="266"/>
            <ac:spMk id="5" creationId="{8564D622-126D-1D97-F25A-96881094B9AF}"/>
          </ac:spMkLst>
        </pc:spChg>
        <pc:spChg chg="add del mod ord">
          <ac:chgData name="Manuel Gloeckler" userId="ba3cb881ed062d03" providerId="LiveId" clId="{4DA41B40-B80E-4E30-AE62-757D3D4B5226}" dt="2024-09-30T20:24:21.189" v="1810" actId="478"/>
          <ac:spMkLst>
            <pc:docMk/>
            <pc:sldMk cId="4056768494" sldId="266"/>
            <ac:spMk id="6" creationId="{E90BE49C-C546-5E09-799D-6726E4A72893}"/>
          </ac:spMkLst>
        </pc:spChg>
        <pc:picChg chg="add mod">
          <ac:chgData name="Manuel Gloeckler" userId="ba3cb881ed062d03" providerId="LiveId" clId="{4DA41B40-B80E-4E30-AE62-757D3D4B5226}" dt="2024-09-30T20:28:33.580" v="1820" actId="14100"/>
          <ac:picMkLst>
            <pc:docMk/>
            <pc:sldMk cId="4056768494" sldId="266"/>
            <ac:picMk id="8" creationId="{EA44E65E-7946-5B14-DBDD-7A7FCDE24AC9}"/>
          </ac:picMkLst>
        </pc:picChg>
      </pc:sldChg>
      <pc:sldChg chg="addSp delSp modSp new mod modClrScheme chgLayout">
        <pc:chgData name="Manuel Gloeckler" userId="ba3cb881ed062d03" providerId="LiveId" clId="{4DA41B40-B80E-4E30-AE62-757D3D4B5226}" dt="2024-09-30T20:46:25.886" v="1952" actId="688"/>
        <pc:sldMkLst>
          <pc:docMk/>
          <pc:sldMk cId="2691257063" sldId="267"/>
        </pc:sldMkLst>
        <pc:spChg chg="del mod ord">
          <ac:chgData name="Manuel Gloeckler" userId="ba3cb881ed062d03" providerId="LiveId" clId="{4DA41B40-B80E-4E30-AE62-757D3D4B5226}" dt="2024-09-30T20:34:29.055" v="1885" actId="700"/>
          <ac:spMkLst>
            <pc:docMk/>
            <pc:sldMk cId="2691257063" sldId="267"/>
            <ac:spMk id="2" creationId="{84D4C5FC-1A15-D746-A7EB-6A47BF102D98}"/>
          </ac:spMkLst>
        </pc:spChg>
        <pc:spChg chg="del mod ord">
          <ac:chgData name="Manuel Gloeckler" userId="ba3cb881ed062d03" providerId="LiveId" clId="{4DA41B40-B80E-4E30-AE62-757D3D4B5226}" dt="2024-09-30T20:34:29.055" v="1885" actId="700"/>
          <ac:spMkLst>
            <pc:docMk/>
            <pc:sldMk cId="2691257063" sldId="267"/>
            <ac:spMk id="3" creationId="{92278B99-F64C-ACD7-4B30-28D924C71FE7}"/>
          </ac:spMkLst>
        </pc:spChg>
        <pc:spChg chg="mod ord">
          <ac:chgData name="Manuel Gloeckler" userId="ba3cb881ed062d03" providerId="LiveId" clId="{4DA41B40-B80E-4E30-AE62-757D3D4B5226}" dt="2024-09-30T20:34:29.055" v="1885" actId="700"/>
          <ac:spMkLst>
            <pc:docMk/>
            <pc:sldMk cId="2691257063" sldId="267"/>
            <ac:spMk id="4" creationId="{B4A6FE4D-8726-7B48-BEFA-573DC056F080}"/>
          </ac:spMkLst>
        </pc:spChg>
        <pc:spChg chg="add mod ord">
          <ac:chgData name="Manuel Gloeckler" userId="ba3cb881ed062d03" providerId="LiveId" clId="{4DA41B40-B80E-4E30-AE62-757D3D4B5226}" dt="2024-09-30T20:34:41.789" v="1914" actId="5793"/>
          <ac:spMkLst>
            <pc:docMk/>
            <pc:sldMk cId="2691257063" sldId="267"/>
            <ac:spMk id="5" creationId="{AA9D7DCC-0EFB-6693-4490-CF05BD3A473E}"/>
          </ac:spMkLst>
        </pc:spChg>
        <pc:spChg chg="add del mod ord">
          <ac:chgData name="Manuel Gloeckler" userId="ba3cb881ed062d03" providerId="LiveId" clId="{4DA41B40-B80E-4E30-AE62-757D3D4B5226}" dt="2024-09-30T20:37:52.320" v="1918" actId="478"/>
          <ac:spMkLst>
            <pc:docMk/>
            <pc:sldMk cId="2691257063" sldId="267"/>
            <ac:spMk id="6" creationId="{C555095D-65CB-83B0-2AC7-2B20C9351B97}"/>
          </ac:spMkLst>
        </pc:spChg>
        <pc:spChg chg="add del mod ord">
          <ac:chgData name="Manuel Gloeckler" userId="ba3cb881ed062d03" providerId="LiveId" clId="{4DA41B40-B80E-4E30-AE62-757D3D4B5226}" dt="2024-09-30T20:45:17.260" v="1932" actId="478"/>
          <ac:spMkLst>
            <pc:docMk/>
            <pc:sldMk cId="2691257063" sldId="267"/>
            <ac:spMk id="10" creationId="{E254F286-0178-D858-C112-593C36734692}"/>
          </ac:spMkLst>
        </pc:spChg>
        <pc:spChg chg="add mod">
          <ac:chgData name="Manuel Gloeckler" userId="ba3cb881ed062d03" providerId="LiveId" clId="{4DA41B40-B80E-4E30-AE62-757D3D4B5226}" dt="2024-09-30T20:45:56.552" v="1940" actId="1076"/>
          <ac:spMkLst>
            <pc:docMk/>
            <pc:sldMk cId="2691257063" sldId="267"/>
            <ac:spMk id="13" creationId="{84C3041A-CE17-A667-92FE-CB902B10E48E}"/>
          </ac:spMkLst>
        </pc:spChg>
        <pc:spChg chg="add mod">
          <ac:chgData name="Manuel Gloeckler" userId="ba3cb881ed062d03" providerId="LiveId" clId="{4DA41B40-B80E-4E30-AE62-757D3D4B5226}" dt="2024-09-30T20:46:00.155" v="1942" actId="1076"/>
          <ac:spMkLst>
            <pc:docMk/>
            <pc:sldMk cId="2691257063" sldId="267"/>
            <ac:spMk id="14" creationId="{B75C357D-97FA-09F8-6201-9CDE12B3D500}"/>
          </ac:spMkLst>
        </pc:spChg>
        <pc:spChg chg="add mod">
          <ac:chgData name="Manuel Gloeckler" userId="ba3cb881ed062d03" providerId="LiveId" clId="{4DA41B40-B80E-4E30-AE62-757D3D4B5226}" dt="2024-09-30T20:46:14.327" v="1947" actId="1076"/>
          <ac:spMkLst>
            <pc:docMk/>
            <pc:sldMk cId="2691257063" sldId="267"/>
            <ac:spMk id="15" creationId="{E2C2B850-3C67-52EE-311B-24A84D8AB283}"/>
          </ac:spMkLst>
        </pc:spChg>
        <pc:spChg chg="add mod">
          <ac:chgData name="Manuel Gloeckler" userId="ba3cb881ed062d03" providerId="LiveId" clId="{4DA41B40-B80E-4E30-AE62-757D3D4B5226}" dt="2024-09-30T20:46:25.886" v="1952" actId="688"/>
          <ac:spMkLst>
            <pc:docMk/>
            <pc:sldMk cId="2691257063" sldId="267"/>
            <ac:spMk id="16" creationId="{9F462437-1B89-FB54-778C-791BF8594114}"/>
          </ac:spMkLst>
        </pc:spChg>
        <pc:picChg chg="add del mod">
          <ac:chgData name="Manuel Gloeckler" userId="ba3cb881ed062d03" providerId="LiveId" clId="{4DA41B40-B80E-4E30-AE62-757D3D4B5226}" dt="2024-09-30T20:37:49.307" v="1917" actId="478"/>
          <ac:picMkLst>
            <pc:docMk/>
            <pc:sldMk cId="2691257063" sldId="267"/>
            <ac:picMk id="7" creationId="{151356C4-D6BC-ABE5-64A6-0327D34926FD}"/>
          </ac:picMkLst>
        </pc:picChg>
        <pc:picChg chg="add mod">
          <ac:chgData name="Manuel Gloeckler" userId="ba3cb881ed062d03" providerId="LiveId" clId="{4DA41B40-B80E-4E30-AE62-757D3D4B5226}" dt="2024-09-30T20:37:52.963" v="1919"/>
          <ac:picMkLst>
            <pc:docMk/>
            <pc:sldMk cId="2691257063" sldId="267"/>
            <ac:picMk id="8" creationId="{A4832163-63E4-3297-8999-C5D1562A43F8}"/>
          </ac:picMkLst>
        </pc:picChg>
        <pc:picChg chg="add del mod">
          <ac:chgData name="Manuel Gloeckler" userId="ba3cb881ed062d03" providerId="LiveId" clId="{4DA41B40-B80E-4E30-AE62-757D3D4B5226}" dt="2024-09-30T20:45:15.897" v="1931" actId="478"/>
          <ac:picMkLst>
            <pc:docMk/>
            <pc:sldMk cId="2691257063" sldId="267"/>
            <ac:picMk id="9" creationId="{1779BFCC-FFA2-BC26-50F1-24018BFB310E}"/>
          </ac:picMkLst>
        </pc:picChg>
        <pc:picChg chg="add mod">
          <ac:chgData name="Manuel Gloeckler" userId="ba3cb881ed062d03" providerId="LiveId" clId="{4DA41B40-B80E-4E30-AE62-757D3D4B5226}" dt="2024-09-30T20:45:27.135" v="1935" actId="14100"/>
          <ac:picMkLst>
            <pc:docMk/>
            <pc:sldMk cId="2691257063" sldId="267"/>
            <ac:picMk id="12" creationId="{44F89227-45EC-9B74-3ED5-012DB7790363}"/>
          </ac:picMkLst>
        </pc:picChg>
      </pc:sldChg>
      <pc:sldChg chg="addSp delSp modSp new mod">
        <pc:chgData name="Manuel Gloeckler" userId="ba3cb881ed062d03" providerId="LiveId" clId="{4DA41B40-B80E-4E30-AE62-757D3D4B5226}" dt="2024-10-02T12:45:44.285" v="5921" actId="1037"/>
        <pc:sldMkLst>
          <pc:docMk/>
          <pc:sldMk cId="32827832" sldId="268"/>
        </pc:sldMkLst>
        <pc:spChg chg="mod">
          <ac:chgData name="Manuel Gloeckler" userId="ba3cb881ed062d03" providerId="LiveId" clId="{4DA41B40-B80E-4E30-AE62-757D3D4B5226}" dt="2024-10-02T11:51:18.726" v="5000" actId="20577"/>
          <ac:spMkLst>
            <pc:docMk/>
            <pc:sldMk cId="32827832" sldId="268"/>
            <ac:spMk id="2" creationId="{2531273F-2E14-2410-0C9D-4D2C2DAA4168}"/>
          </ac:spMkLst>
        </pc:spChg>
        <pc:spChg chg="del mod">
          <ac:chgData name="Manuel Gloeckler" userId="ba3cb881ed062d03" providerId="LiveId" clId="{4DA41B40-B80E-4E30-AE62-757D3D4B5226}" dt="2024-10-02T11:51:49.864" v="5025" actId="478"/>
          <ac:spMkLst>
            <pc:docMk/>
            <pc:sldMk cId="32827832" sldId="268"/>
            <ac:spMk id="3" creationId="{ED957909-2BEE-BA81-9712-B9207D0D3B6C}"/>
          </ac:spMkLst>
        </pc:spChg>
        <pc:spChg chg="add mod">
          <ac:chgData name="Manuel Gloeckler" userId="ba3cb881ed062d03" providerId="LiveId" clId="{4DA41B40-B80E-4E30-AE62-757D3D4B5226}" dt="2024-10-02T12:39:06.028" v="5820" actId="20577"/>
          <ac:spMkLst>
            <pc:docMk/>
            <pc:sldMk cId="32827832" sldId="268"/>
            <ac:spMk id="9" creationId="{51CB827E-5F54-3888-2587-E1B6A1582713}"/>
          </ac:spMkLst>
        </pc:spChg>
        <pc:spChg chg="add mod">
          <ac:chgData name="Manuel Gloeckler" userId="ba3cb881ed062d03" providerId="LiveId" clId="{4DA41B40-B80E-4E30-AE62-757D3D4B5226}" dt="2024-10-02T12:45:44.285" v="5921" actId="1037"/>
          <ac:spMkLst>
            <pc:docMk/>
            <pc:sldMk cId="32827832" sldId="268"/>
            <ac:spMk id="14" creationId="{AD5DD798-54A9-5D85-24B4-F82B79B34596}"/>
          </ac:spMkLst>
        </pc:spChg>
        <pc:picChg chg="add del mod">
          <ac:chgData name="Manuel Gloeckler" userId="ba3cb881ed062d03" providerId="LiveId" clId="{4DA41B40-B80E-4E30-AE62-757D3D4B5226}" dt="2024-10-02T12:40:52.759" v="5823" actId="1076"/>
          <ac:picMkLst>
            <pc:docMk/>
            <pc:sldMk cId="32827832" sldId="268"/>
            <ac:picMk id="6" creationId="{1A9DCDF3-2EDE-0437-E52B-D465A68ED8A6}"/>
          </ac:picMkLst>
        </pc:picChg>
        <pc:picChg chg="add del">
          <ac:chgData name="Manuel Gloeckler" userId="ba3cb881ed062d03" providerId="LiveId" clId="{4DA41B40-B80E-4E30-AE62-757D3D4B5226}" dt="2024-10-02T11:58:39.218" v="5220" actId="22"/>
          <ac:picMkLst>
            <pc:docMk/>
            <pc:sldMk cId="32827832" sldId="268"/>
            <ac:picMk id="8" creationId="{AF830A2B-8AAC-7BEC-491A-875CD538B4FF}"/>
          </ac:picMkLst>
        </pc:picChg>
        <pc:picChg chg="add mod">
          <ac:chgData name="Manuel Gloeckler" userId="ba3cb881ed062d03" providerId="LiveId" clId="{4DA41B40-B80E-4E30-AE62-757D3D4B5226}" dt="2024-10-02T12:45:44.285" v="5921" actId="1037"/>
          <ac:picMkLst>
            <pc:docMk/>
            <pc:sldMk cId="32827832" sldId="268"/>
            <ac:picMk id="11" creationId="{BA9721BE-7803-B361-2B89-1E656C865C0C}"/>
          </ac:picMkLst>
        </pc:picChg>
        <pc:picChg chg="add mod">
          <ac:chgData name="Manuel Gloeckler" userId="ba3cb881ed062d03" providerId="LiveId" clId="{4DA41B40-B80E-4E30-AE62-757D3D4B5226}" dt="2024-10-02T12:45:44.285" v="5921" actId="1037"/>
          <ac:picMkLst>
            <pc:docMk/>
            <pc:sldMk cId="32827832" sldId="268"/>
            <ac:picMk id="13" creationId="{D4EC858C-6863-221D-E52B-7B842539A1E3}"/>
          </ac:picMkLst>
        </pc:picChg>
      </pc:sldChg>
      <pc:sldChg chg="addSp delSp modSp add mod">
        <pc:chgData name="Manuel Gloeckler" userId="ba3cb881ed062d03" providerId="LiveId" clId="{4DA41B40-B80E-4E30-AE62-757D3D4B5226}" dt="2024-09-30T20:51:24.494" v="2135" actId="313"/>
        <pc:sldMkLst>
          <pc:docMk/>
          <pc:sldMk cId="482107929" sldId="269"/>
        </pc:sldMkLst>
        <pc:spChg chg="mod">
          <ac:chgData name="Manuel Gloeckler" userId="ba3cb881ed062d03" providerId="LiveId" clId="{4DA41B40-B80E-4E30-AE62-757D3D4B5226}" dt="2024-09-30T20:51:24.494" v="2135" actId="313"/>
          <ac:spMkLst>
            <pc:docMk/>
            <pc:sldMk cId="482107929" sldId="269"/>
            <ac:spMk id="2" creationId="{2531273F-2E14-2410-0C9D-4D2C2DAA4168}"/>
          </ac:spMkLst>
        </pc:spChg>
        <pc:spChg chg="del">
          <ac:chgData name="Manuel Gloeckler" userId="ba3cb881ed062d03" providerId="LiveId" clId="{4DA41B40-B80E-4E30-AE62-757D3D4B5226}" dt="2024-09-30T20:49:27.154" v="1988" actId="478"/>
          <ac:spMkLst>
            <pc:docMk/>
            <pc:sldMk cId="482107929" sldId="269"/>
            <ac:spMk id="3" creationId="{ED957909-2BEE-BA81-9712-B9207D0D3B6C}"/>
          </ac:spMkLst>
        </pc:spChg>
        <pc:picChg chg="add del mod">
          <ac:chgData name="Manuel Gloeckler" userId="ba3cb881ed062d03" providerId="LiveId" clId="{4DA41B40-B80E-4E30-AE62-757D3D4B5226}" dt="2024-09-30T20:51:02.337" v="2071" actId="478"/>
          <ac:picMkLst>
            <pc:docMk/>
            <pc:sldMk cId="482107929" sldId="269"/>
            <ac:picMk id="6" creationId="{D55BD5B6-F160-1E3F-174E-510264090B31}"/>
          </ac:picMkLst>
        </pc:picChg>
        <pc:picChg chg="add mod">
          <ac:chgData name="Manuel Gloeckler" userId="ba3cb881ed062d03" providerId="LiveId" clId="{4DA41B40-B80E-4E30-AE62-757D3D4B5226}" dt="2024-09-30T20:51:07.343" v="2074" actId="1076"/>
          <ac:picMkLst>
            <pc:docMk/>
            <pc:sldMk cId="482107929" sldId="269"/>
            <ac:picMk id="8" creationId="{420BD22E-5C2E-305A-2D2E-543DD0FEAD6F}"/>
          </ac:picMkLst>
        </pc:picChg>
      </pc:sldChg>
      <pc:sldChg chg="modSp add mod ord">
        <pc:chgData name="Manuel Gloeckler" userId="ba3cb881ed062d03" providerId="LiveId" clId="{4DA41B40-B80E-4E30-AE62-757D3D4B5226}" dt="2024-10-02T12:39:23.353" v="5822"/>
        <pc:sldMkLst>
          <pc:docMk/>
          <pc:sldMk cId="3489266454" sldId="270"/>
        </pc:sldMkLst>
        <pc:spChg chg="mod">
          <ac:chgData name="Manuel Gloeckler" userId="ba3cb881ed062d03" providerId="LiveId" clId="{4DA41B40-B80E-4E30-AE62-757D3D4B5226}" dt="2024-09-30T20:50:03.950" v="2068" actId="20577"/>
          <ac:spMkLst>
            <pc:docMk/>
            <pc:sldMk cId="3489266454" sldId="270"/>
            <ac:spMk id="2" creationId="{2531273F-2E14-2410-0C9D-4D2C2DAA4168}"/>
          </ac:spMkLst>
        </pc:spChg>
      </pc:sldChg>
      <pc:sldChg chg="addSp delSp modSp new mod modClrScheme chgLayout">
        <pc:chgData name="Manuel Gloeckler" userId="ba3cb881ed062d03" providerId="LiveId" clId="{4DA41B40-B80E-4E30-AE62-757D3D4B5226}" dt="2024-10-02T11:41:40.084" v="4879" actId="1076"/>
        <pc:sldMkLst>
          <pc:docMk/>
          <pc:sldMk cId="574593530" sldId="271"/>
        </pc:sldMkLst>
        <pc:spChg chg="del">
          <ac:chgData name="Manuel Gloeckler" userId="ba3cb881ed062d03" providerId="LiveId" clId="{4DA41B40-B80E-4E30-AE62-757D3D4B5226}" dt="2024-10-01T09:35:40.515" v="2621" actId="700"/>
          <ac:spMkLst>
            <pc:docMk/>
            <pc:sldMk cId="574593530" sldId="271"/>
            <ac:spMk id="2" creationId="{058BCA17-1EEE-3EF7-50F8-35BB7A4F42D6}"/>
          </ac:spMkLst>
        </pc:spChg>
        <pc:spChg chg="add mod">
          <ac:chgData name="Manuel Gloeckler" userId="ba3cb881ed062d03" providerId="LiveId" clId="{4DA41B40-B80E-4E30-AE62-757D3D4B5226}" dt="2024-10-02T10:31:08.015" v="4365" actId="207"/>
          <ac:spMkLst>
            <pc:docMk/>
            <pc:sldMk cId="574593530" sldId="271"/>
            <ac:spMk id="2" creationId="{E8C8DFBA-8DE9-754F-444A-A1F1FBA54B43}"/>
          </ac:spMkLst>
        </pc:spChg>
        <pc:spChg chg="del">
          <ac:chgData name="Manuel Gloeckler" userId="ba3cb881ed062d03" providerId="LiveId" clId="{4DA41B40-B80E-4E30-AE62-757D3D4B5226}" dt="2024-10-01T09:35:40.515" v="2621" actId="700"/>
          <ac:spMkLst>
            <pc:docMk/>
            <pc:sldMk cId="574593530" sldId="271"/>
            <ac:spMk id="3" creationId="{20BCC146-D716-626D-BDB8-3E5CB2DF70A5}"/>
          </ac:spMkLst>
        </pc:spChg>
        <pc:spChg chg="add mod">
          <ac:chgData name="Manuel Gloeckler" userId="ba3cb881ed062d03" providerId="LiveId" clId="{4DA41B40-B80E-4E30-AE62-757D3D4B5226}" dt="2024-10-02T11:41:40.084" v="4879" actId="1076"/>
          <ac:spMkLst>
            <pc:docMk/>
            <pc:sldMk cId="574593530" sldId="271"/>
            <ac:spMk id="3" creationId="{7D773931-B63F-5FAA-3152-693AA036FFC3}"/>
          </ac:spMkLst>
        </pc:spChg>
        <pc:spChg chg="mod ord">
          <ac:chgData name="Manuel Gloeckler" userId="ba3cb881ed062d03" providerId="LiveId" clId="{4DA41B40-B80E-4E30-AE62-757D3D4B5226}" dt="2024-10-01T09:35:40.515" v="2621" actId="700"/>
          <ac:spMkLst>
            <pc:docMk/>
            <pc:sldMk cId="574593530" sldId="271"/>
            <ac:spMk id="4" creationId="{65FA3E76-873E-375E-B86A-5F481A094880}"/>
          </ac:spMkLst>
        </pc:spChg>
        <pc:spChg chg="add del mod">
          <ac:chgData name="Manuel Gloeckler" userId="ba3cb881ed062d03" providerId="LiveId" clId="{4DA41B40-B80E-4E30-AE62-757D3D4B5226}" dt="2024-10-01T09:38:22.711" v="2655" actId="478"/>
          <ac:spMkLst>
            <pc:docMk/>
            <pc:sldMk cId="574593530" sldId="271"/>
            <ac:spMk id="5" creationId="{9401CBFB-3A89-7DA3-CAC8-F1AB2157C590}"/>
          </ac:spMkLst>
        </pc:spChg>
        <pc:picChg chg="add mod">
          <ac:chgData name="Manuel Gloeckler" userId="ba3cb881ed062d03" providerId="LiveId" clId="{4DA41B40-B80E-4E30-AE62-757D3D4B5226}" dt="2024-10-01T13:51:55.155" v="4080" actId="1076"/>
          <ac:picMkLst>
            <pc:docMk/>
            <pc:sldMk cId="574593530" sldId="271"/>
            <ac:picMk id="1026" creationId="{7CA21594-A8A2-7BC1-A103-50678495A29E}"/>
          </ac:picMkLst>
        </pc:picChg>
      </pc:sldChg>
      <pc:sldChg chg="addSp delSp modSp new mod modAnim">
        <pc:chgData name="Manuel Gloeckler" userId="ba3cb881ed062d03" providerId="LiveId" clId="{4DA41B40-B80E-4E30-AE62-757D3D4B5226}" dt="2024-10-02T11:42:52.747" v="4882"/>
        <pc:sldMkLst>
          <pc:docMk/>
          <pc:sldMk cId="1285108193" sldId="272"/>
        </pc:sldMkLst>
        <pc:spChg chg="mod">
          <ac:chgData name="Manuel Gloeckler" userId="ba3cb881ed062d03" providerId="LiveId" clId="{4DA41B40-B80E-4E30-AE62-757D3D4B5226}" dt="2024-10-01T09:40:40.550" v="2742" actId="5793"/>
          <ac:spMkLst>
            <pc:docMk/>
            <pc:sldMk cId="1285108193" sldId="272"/>
            <ac:spMk id="2" creationId="{B2C2F2CF-DA1D-11E8-3D92-7039AD6DCD91}"/>
          </ac:spMkLst>
        </pc:spChg>
        <pc:spChg chg="mod">
          <ac:chgData name="Manuel Gloeckler" userId="ba3cb881ed062d03" providerId="LiveId" clId="{4DA41B40-B80E-4E30-AE62-757D3D4B5226}" dt="2024-10-01T13:30:28.334" v="3769" actId="20577"/>
          <ac:spMkLst>
            <pc:docMk/>
            <pc:sldMk cId="1285108193" sldId="272"/>
            <ac:spMk id="3" creationId="{52FA1E52-A2A6-AA07-9927-45412C400976}"/>
          </ac:spMkLst>
        </pc:spChg>
        <pc:picChg chg="add mod">
          <ac:chgData name="Manuel Gloeckler" userId="ba3cb881ed062d03" providerId="LiveId" clId="{4DA41B40-B80E-4E30-AE62-757D3D4B5226}" dt="2024-10-01T13:30:02.842" v="3738" actId="1037"/>
          <ac:picMkLst>
            <pc:docMk/>
            <pc:sldMk cId="1285108193" sldId="272"/>
            <ac:picMk id="6" creationId="{C1CB2C34-B060-DC22-12AB-0312D76090F9}"/>
          </ac:picMkLst>
        </pc:picChg>
        <pc:picChg chg="add mod">
          <ac:chgData name="Manuel Gloeckler" userId="ba3cb881ed062d03" providerId="LiveId" clId="{4DA41B40-B80E-4E30-AE62-757D3D4B5226}" dt="2024-10-01T13:29:57.395" v="3714" actId="1035"/>
          <ac:picMkLst>
            <pc:docMk/>
            <pc:sldMk cId="1285108193" sldId="272"/>
            <ac:picMk id="8" creationId="{C234A8CD-0515-058E-C864-FCB97EAF8303}"/>
          </ac:picMkLst>
        </pc:picChg>
        <pc:picChg chg="add mod">
          <ac:chgData name="Manuel Gloeckler" userId="ba3cb881ed062d03" providerId="LiveId" clId="{4DA41B40-B80E-4E30-AE62-757D3D4B5226}" dt="2024-10-01T13:30:07.385" v="3760" actId="1038"/>
          <ac:picMkLst>
            <pc:docMk/>
            <pc:sldMk cId="1285108193" sldId="272"/>
            <ac:picMk id="10" creationId="{23A045BE-0604-2824-134C-89BC55B4E293}"/>
          </ac:picMkLst>
        </pc:picChg>
        <pc:picChg chg="add del">
          <ac:chgData name="Manuel Gloeckler" userId="ba3cb881ed062d03" providerId="LiveId" clId="{4DA41B40-B80E-4E30-AE62-757D3D4B5226}" dt="2024-10-01T09:57:12.298" v="3133" actId="21"/>
          <ac:picMkLst>
            <pc:docMk/>
            <pc:sldMk cId="1285108193" sldId="272"/>
            <ac:picMk id="12" creationId="{6576DF3E-5F16-D032-9C41-D2AA312AD15B}"/>
          </ac:picMkLst>
        </pc:picChg>
      </pc:sldChg>
      <pc:sldChg chg="addSp delSp modSp add mod ord modAnim">
        <pc:chgData name="Manuel Gloeckler" userId="ba3cb881ed062d03" providerId="LiveId" clId="{4DA41B40-B80E-4E30-AE62-757D3D4B5226}" dt="2024-10-02T10:17:46.567" v="4182"/>
        <pc:sldMkLst>
          <pc:docMk/>
          <pc:sldMk cId="164173728" sldId="273"/>
        </pc:sldMkLst>
        <pc:spChg chg="add mod">
          <ac:chgData name="Manuel Gloeckler" userId="ba3cb881ed062d03" providerId="LiveId" clId="{4DA41B40-B80E-4E30-AE62-757D3D4B5226}" dt="2024-10-01T09:40:24.405" v="2696" actId="1076"/>
          <ac:spMkLst>
            <pc:docMk/>
            <pc:sldMk cId="164173728" sldId="273"/>
            <ac:spMk id="2" creationId="{3D5058F9-22C8-C7CC-AC67-6DA48D6D3C19}"/>
          </ac:spMkLst>
        </pc:spChg>
        <pc:spChg chg="add mod">
          <ac:chgData name="Manuel Gloeckler" userId="ba3cb881ed062d03" providerId="LiveId" clId="{4DA41B40-B80E-4E30-AE62-757D3D4B5226}" dt="2024-10-01T09:40:24.405" v="2696" actId="1076"/>
          <ac:spMkLst>
            <pc:docMk/>
            <pc:sldMk cId="164173728" sldId="273"/>
            <ac:spMk id="6" creationId="{936982C8-C082-21FB-7899-C8298008444E}"/>
          </ac:spMkLst>
        </pc:spChg>
        <pc:spChg chg="add mod">
          <ac:chgData name="Manuel Gloeckler" userId="ba3cb881ed062d03" providerId="LiveId" clId="{4DA41B40-B80E-4E30-AE62-757D3D4B5226}" dt="2024-10-01T09:40:24.405" v="2696" actId="1076"/>
          <ac:spMkLst>
            <pc:docMk/>
            <pc:sldMk cId="164173728" sldId="273"/>
            <ac:spMk id="8" creationId="{4E30175A-CC1D-AE10-9A24-D519491D6712}"/>
          </ac:spMkLst>
        </pc:spChg>
        <pc:spChg chg="add mod">
          <ac:chgData name="Manuel Gloeckler" userId="ba3cb881ed062d03" providerId="LiveId" clId="{4DA41B40-B80E-4E30-AE62-757D3D4B5226}" dt="2024-10-01T09:41:00.961" v="2744" actId="1076"/>
          <ac:spMkLst>
            <pc:docMk/>
            <pc:sldMk cId="164173728" sldId="273"/>
            <ac:spMk id="11" creationId="{6C1DDFBF-3B9D-139D-F652-692F4B87A738}"/>
          </ac:spMkLst>
        </pc:spChg>
        <pc:spChg chg="add mod">
          <ac:chgData name="Manuel Gloeckler" userId="ba3cb881ed062d03" providerId="LiveId" clId="{4DA41B40-B80E-4E30-AE62-757D3D4B5226}" dt="2024-10-01T09:41:00.961" v="2744" actId="1076"/>
          <ac:spMkLst>
            <pc:docMk/>
            <pc:sldMk cId="164173728" sldId="273"/>
            <ac:spMk id="13" creationId="{A4040782-F973-943A-A500-81D658BB33B2}"/>
          </ac:spMkLst>
        </pc:spChg>
        <pc:spChg chg="add mod">
          <ac:chgData name="Manuel Gloeckler" userId="ba3cb881ed062d03" providerId="LiveId" clId="{4DA41B40-B80E-4E30-AE62-757D3D4B5226}" dt="2024-10-01T09:41:09.872" v="2746" actId="688"/>
          <ac:spMkLst>
            <pc:docMk/>
            <pc:sldMk cId="164173728" sldId="273"/>
            <ac:spMk id="14" creationId="{89D3458A-9B5F-247A-2AF1-92E7FB0F90F8}"/>
          </ac:spMkLst>
        </pc:spChg>
        <pc:picChg chg="add mod">
          <ac:chgData name="Manuel Gloeckler" userId="ba3cb881ed062d03" providerId="LiveId" clId="{4DA41B40-B80E-4E30-AE62-757D3D4B5226}" dt="2024-10-01T09:40:24.405" v="2696" actId="1076"/>
          <ac:picMkLst>
            <pc:docMk/>
            <pc:sldMk cId="164173728" sldId="273"/>
            <ac:picMk id="5" creationId="{B274283D-9D40-A077-9DAB-08207D43BED7}"/>
          </ac:picMkLst>
        </pc:picChg>
        <pc:picChg chg="add del mod">
          <ac:chgData name="Manuel Gloeckler" userId="ba3cb881ed062d03" providerId="LiveId" clId="{4DA41B40-B80E-4E30-AE62-757D3D4B5226}" dt="2024-10-01T09:40:08.821" v="2689" actId="478"/>
          <ac:picMkLst>
            <pc:docMk/>
            <pc:sldMk cId="164173728" sldId="273"/>
            <ac:picMk id="7" creationId="{9DC3C9EC-100A-825F-C624-B827D852AC80}"/>
          </ac:picMkLst>
        </pc:picChg>
        <pc:picChg chg="add mod">
          <ac:chgData name="Manuel Gloeckler" userId="ba3cb881ed062d03" providerId="LiveId" clId="{4DA41B40-B80E-4E30-AE62-757D3D4B5226}" dt="2024-10-01T09:40:24.405" v="2696" actId="1076"/>
          <ac:picMkLst>
            <pc:docMk/>
            <pc:sldMk cId="164173728" sldId="273"/>
            <ac:picMk id="10" creationId="{0205CC9E-AB57-08A8-BD33-D4E899D19F4C}"/>
          </ac:picMkLst>
        </pc:picChg>
        <pc:picChg chg="add mod">
          <ac:chgData name="Manuel Gloeckler" userId="ba3cb881ed062d03" providerId="LiveId" clId="{4DA41B40-B80E-4E30-AE62-757D3D4B5226}" dt="2024-10-01T09:41:00.961" v="2744" actId="1076"/>
          <ac:picMkLst>
            <pc:docMk/>
            <pc:sldMk cId="164173728" sldId="273"/>
            <ac:picMk id="12" creationId="{B5BCA3D4-AD7B-F7B5-529E-5FE8CF7F4F96}"/>
          </ac:picMkLst>
        </pc:picChg>
        <pc:picChg chg="add mod">
          <ac:chgData name="Manuel Gloeckler" userId="ba3cb881ed062d03" providerId="LiveId" clId="{4DA41B40-B80E-4E30-AE62-757D3D4B5226}" dt="2024-10-01T09:41:00.961" v="2744" actId="1076"/>
          <ac:picMkLst>
            <pc:docMk/>
            <pc:sldMk cId="164173728" sldId="273"/>
            <ac:picMk id="15" creationId="{9FF600C7-1F7B-C6A9-6646-1577F6A43572}"/>
          </ac:picMkLst>
        </pc:picChg>
        <pc:picChg chg="del">
          <ac:chgData name="Manuel Gloeckler" userId="ba3cb881ed062d03" providerId="LiveId" clId="{4DA41B40-B80E-4E30-AE62-757D3D4B5226}" dt="2024-10-01T09:36:30.748" v="2624" actId="478"/>
          <ac:picMkLst>
            <pc:docMk/>
            <pc:sldMk cId="164173728" sldId="273"/>
            <ac:picMk id="1026" creationId="{7CA21594-A8A2-7BC1-A103-50678495A29E}"/>
          </ac:picMkLst>
        </pc:picChg>
        <pc:picChg chg="add mod">
          <ac:chgData name="Manuel Gloeckler" userId="ba3cb881ed062d03" providerId="LiveId" clId="{4DA41B40-B80E-4E30-AE62-757D3D4B5226}" dt="2024-10-01T09:38:17.962" v="2654" actId="1036"/>
          <ac:picMkLst>
            <pc:docMk/>
            <pc:sldMk cId="164173728" sldId="273"/>
            <ac:picMk id="2050" creationId="{90F6F242-E834-7DCB-5B2B-D66FA1F3A0D9}"/>
          </ac:picMkLst>
        </pc:picChg>
        <pc:picChg chg="add mod">
          <ac:chgData name="Manuel Gloeckler" userId="ba3cb881ed062d03" providerId="LiveId" clId="{4DA41B40-B80E-4E30-AE62-757D3D4B5226}" dt="2024-10-01T09:38:11.029" v="2638" actId="1076"/>
          <ac:picMkLst>
            <pc:docMk/>
            <pc:sldMk cId="164173728" sldId="273"/>
            <ac:picMk id="2052" creationId="{479B9667-DD11-6CF7-FABD-0842D99BE11F}"/>
          </ac:picMkLst>
        </pc:picChg>
      </pc:sldChg>
      <pc:sldChg chg="addSp delSp modSp new del mod">
        <pc:chgData name="Manuel Gloeckler" userId="ba3cb881ed062d03" providerId="LiveId" clId="{4DA41B40-B80E-4E30-AE62-757D3D4B5226}" dt="2024-10-01T13:49:07.122" v="4079" actId="47"/>
        <pc:sldMkLst>
          <pc:docMk/>
          <pc:sldMk cId="2268764191" sldId="274"/>
        </pc:sldMkLst>
        <pc:spChg chg="mod">
          <ac:chgData name="Manuel Gloeckler" userId="ba3cb881ed062d03" providerId="LiveId" clId="{4DA41B40-B80E-4E30-AE62-757D3D4B5226}" dt="2024-10-01T09:57:32.520" v="3174" actId="20577"/>
          <ac:spMkLst>
            <pc:docMk/>
            <pc:sldMk cId="2268764191" sldId="274"/>
            <ac:spMk id="2" creationId="{3FA981EE-0192-038F-6781-64A2A31B88AE}"/>
          </ac:spMkLst>
        </pc:spChg>
        <pc:spChg chg="add mod">
          <ac:chgData name="Manuel Gloeckler" userId="ba3cb881ed062d03" providerId="LiveId" clId="{4DA41B40-B80E-4E30-AE62-757D3D4B5226}" dt="2024-10-01T13:30:48.313" v="3785" actId="5793"/>
          <ac:spMkLst>
            <pc:docMk/>
            <pc:sldMk cId="2268764191" sldId="274"/>
            <ac:spMk id="3" creationId="{39800D78-2B5B-20B9-D737-055218B5CE43}"/>
          </ac:spMkLst>
        </pc:spChg>
        <pc:spChg chg="del">
          <ac:chgData name="Manuel Gloeckler" userId="ba3cb881ed062d03" providerId="LiveId" clId="{4DA41B40-B80E-4E30-AE62-757D3D4B5226}" dt="2024-10-01T09:57:36.374" v="3175"/>
          <ac:spMkLst>
            <pc:docMk/>
            <pc:sldMk cId="2268764191" sldId="274"/>
            <ac:spMk id="3" creationId="{3D3480D8-F0BF-D935-9722-546A82EDFAAB}"/>
          </ac:spMkLst>
        </pc:spChg>
        <pc:spChg chg="add mod">
          <ac:chgData name="Manuel Gloeckler" userId="ba3cb881ed062d03" providerId="LiveId" clId="{4DA41B40-B80E-4E30-AE62-757D3D4B5226}" dt="2024-10-01T10:00:39.758" v="3184" actId="14100"/>
          <ac:spMkLst>
            <pc:docMk/>
            <pc:sldMk cId="2268764191" sldId="274"/>
            <ac:spMk id="5" creationId="{5093E364-C6F3-290C-1E86-3FE878C98DAB}"/>
          </ac:spMkLst>
        </pc:spChg>
        <pc:picChg chg="add mod">
          <ac:chgData name="Manuel Gloeckler" userId="ba3cb881ed062d03" providerId="LiveId" clId="{4DA41B40-B80E-4E30-AE62-757D3D4B5226}" dt="2024-10-01T09:57:40.698" v="3177" actId="1076"/>
          <ac:picMkLst>
            <pc:docMk/>
            <pc:sldMk cId="2268764191" sldId="274"/>
            <ac:picMk id="12" creationId="{6576DF3E-5F16-D032-9C41-D2AA312AD15B}"/>
          </ac:picMkLst>
        </pc:picChg>
      </pc:sldChg>
      <pc:sldChg chg="addSp delSp modSp new mod modClrScheme modAnim chgLayout">
        <pc:chgData name="Manuel Gloeckler" userId="ba3cb881ed062d03" providerId="LiveId" clId="{4DA41B40-B80E-4E30-AE62-757D3D4B5226}" dt="2024-10-02T11:43:39.215" v="4886"/>
        <pc:sldMkLst>
          <pc:docMk/>
          <pc:sldMk cId="1601782537" sldId="275"/>
        </pc:sldMkLst>
        <pc:spChg chg="add mod">
          <ac:chgData name="Manuel Gloeckler" userId="ba3cb881ed062d03" providerId="LiveId" clId="{4DA41B40-B80E-4E30-AE62-757D3D4B5226}" dt="2024-10-02T10:12:33.444" v="4165" actId="20577"/>
          <ac:spMkLst>
            <pc:docMk/>
            <pc:sldMk cId="1601782537" sldId="275"/>
            <ac:spMk id="2" creationId="{54E6BA44-F8CC-6B0B-C9A3-D58CB79C4D62}"/>
          </ac:spMkLst>
        </pc:spChg>
        <pc:spChg chg="del">
          <ac:chgData name="Manuel Gloeckler" userId="ba3cb881ed062d03" providerId="LiveId" clId="{4DA41B40-B80E-4E30-AE62-757D3D4B5226}" dt="2024-10-01T13:31:00.225" v="3787" actId="700"/>
          <ac:spMkLst>
            <pc:docMk/>
            <pc:sldMk cId="1601782537" sldId="275"/>
            <ac:spMk id="2" creationId="{D3A35D3B-F4D7-20EC-0558-F90D15DFC5AE}"/>
          </ac:spMkLst>
        </pc:spChg>
        <pc:spChg chg="add mod">
          <ac:chgData name="Manuel Gloeckler" userId="ba3cb881ed062d03" providerId="LiveId" clId="{4DA41B40-B80E-4E30-AE62-757D3D4B5226}" dt="2024-10-02T10:12:26.694" v="4164" actId="1037"/>
          <ac:spMkLst>
            <pc:docMk/>
            <pc:sldMk cId="1601782537" sldId="275"/>
            <ac:spMk id="3" creationId="{4C3642D1-7834-5A12-B920-107D8E2DFFEA}"/>
          </ac:spMkLst>
        </pc:spChg>
        <pc:spChg chg="del">
          <ac:chgData name="Manuel Gloeckler" userId="ba3cb881ed062d03" providerId="LiveId" clId="{4DA41B40-B80E-4E30-AE62-757D3D4B5226}" dt="2024-10-01T13:31:00.225" v="3787" actId="700"/>
          <ac:spMkLst>
            <pc:docMk/>
            <pc:sldMk cId="1601782537" sldId="275"/>
            <ac:spMk id="3" creationId="{88DC9C4C-D330-6DBC-8F67-642FA7DA84BB}"/>
          </ac:spMkLst>
        </pc:spChg>
        <pc:spChg chg="mod ord">
          <ac:chgData name="Manuel Gloeckler" userId="ba3cb881ed062d03" providerId="LiveId" clId="{4DA41B40-B80E-4E30-AE62-757D3D4B5226}" dt="2024-10-01T13:31:00.225" v="3787" actId="700"/>
          <ac:spMkLst>
            <pc:docMk/>
            <pc:sldMk cId="1601782537" sldId="275"/>
            <ac:spMk id="4" creationId="{ED5F46E5-BDAB-D784-903F-29FFD6DC1225}"/>
          </ac:spMkLst>
        </pc:spChg>
        <pc:spChg chg="add mod">
          <ac:chgData name="Manuel Gloeckler" userId="ba3cb881ed062d03" providerId="LiveId" clId="{4DA41B40-B80E-4E30-AE62-757D3D4B5226}" dt="2024-10-01T13:41:38.321" v="4051" actId="1035"/>
          <ac:spMkLst>
            <pc:docMk/>
            <pc:sldMk cId="1601782537" sldId="275"/>
            <ac:spMk id="10" creationId="{83DD7ECA-E673-32E8-65DC-6355140CB8AD}"/>
          </ac:spMkLst>
        </pc:spChg>
        <pc:spChg chg="add mod">
          <ac:chgData name="Manuel Gloeckler" userId="ba3cb881ed062d03" providerId="LiveId" clId="{4DA41B40-B80E-4E30-AE62-757D3D4B5226}" dt="2024-10-01T13:41:38.321" v="4051" actId="1035"/>
          <ac:spMkLst>
            <pc:docMk/>
            <pc:sldMk cId="1601782537" sldId="275"/>
            <ac:spMk id="11" creationId="{4B010DC5-48BB-F77F-87AE-DC042A6BE201}"/>
          </ac:spMkLst>
        </pc:spChg>
        <pc:spChg chg="add mod">
          <ac:chgData name="Manuel Gloeckler" userId="ba3cb881ed062d03" providerId="LiveId" clId="{4DA41B40-B80E-4E30-AE62-757D3D4B5226}" dt="2024-10-02T10:21:36.041" v="4303" actId="20577"/>
          <ac:spMkLst>
            <pc:docMk/>
            <pc:sldMk cId="1601782537" sldId="275"/>
            <ac:spMk id="12" creationId="{AA418CF8-8687-0459-F0D1-E4960B7E1A50}"/>
          </ac:spMkLst>
        </pc:spChg>
        <pc:spChg chg="add mod">
          <ac:chgData name="Manuel Gloeckler" userId="ba3cb881ed062d03" providerId="LiveId" clId="{4DA41B40-B80E-4E30-AE62-757D3D4B5226}" dt="2024-10-02T10:36:22.463" v="4551" actId="20577"/>
          <ac:spMkLst>
            <pc:docMk/>
            <pc:sldMk cId="1601782537" sldId="275"/>
            <ac:spMk id="13" creationId="{1DBDCEBF-E284-B94D-BB90-035800F4A72D}"/>
          </ac:spMkLst>
        </pc:spChg>
        <pc:spChg chg="add mod">
          <ac:chgData name="Manuel Gloeckler" userId="ba3cb881ed062d03" providerId="LiveId" clId="{4DA41B40-B80E-4E30-AE62-757D3D4B5226}" dt="2024-10-01T13:48:20.884" v="4073" actId="1076"/>
          <ac:spMkLst>
            <pc:docMk/>
            <pc:sldMk cId="1601782537" sldId="275"/>
            <ac:spMk id="22" creationId="{980C647B-D4B2-2FA3-A283-8FF74964B38D}"/>
          </ac:spMkLst>
        </pc:spChg>
        <pc:spChg chg="add mod">
          <ac:chgData name="Manuel Gloeckler" userId="ba3cb881ed062d03" providerId="LiveId" clId="{4DA41B40-B80E-4E30-AE62-757D3D4B5226}" dt="2024-10-01T13:46:27.096" v="4067"/>
          <ac:spMkLst>
            <pc:docMk/>
            <pc:sldMk cId="1601782537" sldId="275"/>
            <ac:spMk id="27" creationId="{3A6221E0-8A1F-F7ED-E416-72A9EA3AD78C}"/>
          </ac:spMkLst>
        </pc:spChg>
        <pc:spChg chg="add mod">
          <ac:chgData name="Manuel Gloeckler" userId="ba3cb881ed062d03" providerId="LiveId" clId="{4DA41B40-B80E-4E30-AE62-757D3D4B5226}" dt="2024-10-01T13:48:57.841" v="4078" actId="20577"/>
          <ac:spMkLst>
            <pc:docMk/>
            <pc:sldMk cId="1601782537" sldId="275"/>
            <ac:spMk id="30" creationId="{4A3D1313-BE96-1886-D13F-B90E38FA4894}"/>
          </ac:spMkLst>
        </pc:spChg>
        <pc:picChg chg="add del mod">
          <ac:chgData name="Manuel Gloeckler" userId="ba3cb881ed062d03" providerId="LiveId" clId="{4DA41B40-B80E-4E30-AE62-757D3D4B5226}" dt="2024-10-01T13:33:39.989" v="3926" actId="478"/>
          <ac:picMkLst>
            <pc:docMk/>
            <pc:sldMk cId="1601782537" sldId="275"/>
            <ac:picMk id="7" creationId="{16246CA2-F68D-9BDA-1B89-AB28ED6303DA}"/>
          </ac:picMkLst>
        </pc:picChg>
        <pc:picChg chg="add del mod">
          <ac:chgData name="Manuel Gloeckler" userId="ba3cb881ed062d03" providerId="LiveId" clId="{4DA41B40-B80E-4E30-AE62-757D3D4B5226}" dt="2024-10-02T10:16:30.667" v="4173" actId="478"/>
          <ac:picMkLst>
            <pc:docMk/>
            <pc:sldMk cId="1601782537" sldId="275"/>
            <ac:picMk id="7" creationId="{C6A6C5F5-52BC-693B-E718-FC12EB96C1B2}"/>
          </ac:picMkLst>
        </pc:picChg>
        <pc:picChg chg="add del mod">
          <ac:chgData name="Manuel Gloeckler" userId="ba3cb881ed062d03" providerId="LiveId" clId="{4DA41B40-B80E-4E30-AE62-757D3D4B5226}" dt="2024-10-01T13:40:04.698" v="3998" actId="478"/>
          <ac:picMkLst>
            <pc:docMk/>
            <pc:sldMk cId="1601782537" sldId="275"/>
            <ac:picMk id="9" creationId="{A64032A2-E99B-5719-232C-EE7AAF71CC3F}"/>
          </ac:picMkLst>
        </pc:picChg>
        <pc:picChg chg="add mod">
          <ac:chgData name="Manuel Gloeckler" userId="ba3cb881ed062d03" providerId="LiveId" clId="{4DA41B40-B80E-4E30-AE62-757D3D4B5226}" dt="2024-10-02T10:22:40.593" v="4325" actId="1036"/>
          <ac:picMkLst>
            <pc:docMk/>
            <pc:sldMk cId="1601782537" sldId="275"/>
            <ac:picMk id="9" creationId="{DE878ADC-3D2C-664A-06E3-5B23E0A52BF6}"/>
          </ac:picMkLst>
        </pc:picChg>
        <pc:picChg chg="add del mod">
          <ac:chgData name="Manuel Gloeckler" userId="ba3cb881ed062d03" providerId="LiveId" clId="{4DA41B40-B80E-4E30-AE62-757D3D4B5226}" dt="2024-10-01T13:39:47.035" v="3995" actId="478"/>
          <ac:picMkLst>
            <pc:docMk/>
            <pc:sldMk cId="1601782537" sldId="275"/>
            <ac:picMk id="13" creationId="{C4432E10-1C4D-37EF-1E24-B1CA3EB44A4E}"/>
          </ac:picMkLst>
        </pc:picChg>
        <pc:picChg chg="add mod">
          <ac:chgData name="Manuel Gloeckler" userId="ba3cb881ed062d03" providerId="LiveId" clId="{4DA41B40-B80E-4E30-AE62-757D3D4B5226}" dt="2024-10-01T13:41:38.321" v="4051" actId="1035"/>
          <ac:picMkLst>
            <pc:docMk/>
            <pc:sldMk cId="1601782537" sldId="275"/>
            <ac:picMk id="15" creationId="{B6FA8DF1-1861-F8CF-DC50-7DC94323B80A}"/>
          </ac:picMkLst>
        </pc:picChg>
        <pc:picChg chg="add del mod">
          <ac:chgData name="Manuel Gloeckler" userId="ba3cb881ed062d03" providerId="LiveId" clId="{4DA41B40-B80E-4E30-AE62-757D3D4B5226}" dt="2024-10-01T13:40:42.723" v="4006" actId="478"/>
          <ac:picMkLst>
            <pc:docMk/>
            <pc:sldMk cId="1601782537" sldId="275"/>
            <ac:picMk id="17" creationId="{F9205FE2-5056-65A8-5EFA-09480DA52C8D}"/>
          </ac:picMkLst>
        </pc:picChg>
        <pc:picChg chg="add mod">
          <ac:chgData name="Manuel Gloeckler" userId="ba3cb881ed062d03" providerId="LiveId" clId="{4DA41B40-B80E-4E30-AE62-757D3D4B5226}" dt="2024-10-01T13:41:38.321" v="4051" actId="1035"/>
          <ac:picMkLst>
            <pc:docMk/>
            <pc:sldMk cId="1601782537" sldId="275"/>
            <ac:picMk id="19" creationId="{9D3E2536-5B0D-56C7-9D7D-C96949A005D4}"/>
          </ac:picMkLst>
        </pc:picChg>
        <pc:picChg chg="add del mod">
          <ac:chgData name="Manuel Gloeckler" userId="ba3cb881ed062d03" providerId="LiveId" clId="{4DA41B40-B80E-4E30-AE62-757D3D4B5226}" dt="2024-10-01T13:44:54.364" v="4060" actId="478"/>
          <ac:picMkLst>
            <pc:docMk/>
            <pc:sldMk cId="1601782537" sldId="275"/>
            <ac:picMk id="21" creationId="{69CD29F7-524B-786B-4563-C7F93BFDB8DD}"/>
          </ac:picMkLst>
        </pc:picChg>
        <pc:picChg chg="add mod">
          <ac:chgData name="Manuel Gloeckler" userId="ba3cb881ed062d03" providerId="LiveId" clId="{4DA41B40-B80E-4E30-AE62-757D3D4B5226}" dt="2024-10-01T13:45:00.873" v="4063" actId="1076"/>
          <ac:picMkLst>
            <pc:docMk/>
            <pc:sldMk cId="1601782537" sldId="275"/>
            <ac:picMk id="24" creationId="{D1DE0887-1656-2293-4198-668BB9C0C5C0}"/>
          </ac:picMkLst>
        </pc:picChg>
        <pc:picChg chg="add del mod">
          <ac:chgData name="Manuel Gloeckler" userId="ba3cb881ed062d03" providerId="LiveId" clId="{4DA41B40-B80E-4E30-AE62-757D3D4B5226}" dt="2024-10-01T13:46:57.667" v="4071" actId="478"/>
          <ac:picMkLst>
            <pc:docMk/>
            <pc:sldMk cId="1601782537" sldId="275"/>
            <ac:picMk id="26" creationId="{0EB277F2-B2E4-CE3D-92DC-E4150DBCB541}"/>
          </ac:picMkLst>
        </pc:picChg>
        <pc:picChg chg="add mod">
          <ac:chgData name="Manuel Gloeckler" userId="ba3cb881ed062d03" providerId="LiveId" clId="{4DA41B40-B80E-4E30-AE62-757D3D4B5226}" dt="2024-10-01T13:47:01.766" v="4072" actId="1076"/>
          <ac:picMkLst>
            <pc:docMk/>
            <pc:sldMk cId="1601782537" sldId="275"/>
            <ac:picMk id="29" creationId="{77B6CB1C-6DA6-511A-5537-BC9776490130}"/>
          </ac:picMkLst>
        </pc:picChg>
        <pc:cxnChg chg="add mod">
          <ac:chgData name="Manuel Gloeckler" userId="ba3cb881ed062d03" providerId="LiveId" clId="{4DA41B40-B80E-4E30-AE62-757D3D4B5226}" dt="2024-10-01T13:41:33.011" v="4034" actId="1035"/>
          <ac:cxnSpMkLst>
            <pc:docMk/>
            <pc:sldMk cId="1601782537" sldId="275"/>
            <ac:cxnSpMk id="5" creationId="{ED13628E-F7A5-DA99-10EB-9490EDAADA1A}"/>
          </ac:cxnSpMkLst>
        </pc:cxnChg>
      </pc:sldChg>
      <pc:sldChg chg="addSp delSp modSp new mod modClrScheme modAnim chgLayout">
        <pc:chgData name="Manuel Gloeckler" userId="ba3cb881ed062d03" providerId="LiveId" clId="{4DA41B40-B80E-4E30-AE62-757D3D4B5226}" dt="2024-10-02T11:44:23.776" v="4921" actId="20577"/>
        <pc:sldMkLst>
          <pc:docMk/>
          <pc:sldMk cId="834314810" sldId="276"/>
        </pc:sldMkLst>
        <pc:spChg chg="mod ord">
          <ac:chgData name="Manuel Gloeckler" userId="ba3cb881ed062d03" providerId="LiveId" clId="{4DA41B40-B80E-4E30-AE62-757D3D4B5226}" dt="2024-10-02T10:23:17.898" v="4327" actId="700"/>
          <ac:spMkLst>
            <pc:docMk/>
            <pc:sldMk cId="834314810" sldId="276"/>
            <ac:spMk id="2" creationId="{7DB1FF3A-8EF9-F318-91EB-96C86B041B42}"/>
          </ac:spMkLst>
        </pc:spChg>
        <pc:spChg chg="add mod ord">
          <ac:chgData name="Manuel Gloeckler" userId="ba3cb881ed062d03" providerId="LiveId" clId="{4DA41B40-B80E-4E30-AE62-757D3D4B5226}" dt="2024-10-02T11:44:23.776" v="4921" actId="20577"/>
          <ac:spMkLst>
            <pc:docMk/>
            <pc:sldMk cId="834314810" sldId="276"/>
            <ac:spMk id="3" creationId="{D29717FC-A901-72F4-EE6C-786707EE519A}"/>
          </ac:spMkLst>
        </pc:spChg>
        <pc:spChg chg="add del mod ord">
          <ac:chgData name="Manuel Gloeckler" userId="ba3cb881ed062d03" providerId="LiveId" clId="{4DA41B40-B80E-4E30-AE62-757D3D4B5226}" dt="2024-10-02T10:24:18.021" v="4334" actId="478"/>
          <ac:spMkLst>
            <pc:docMk/>
            <pc:sldMk cId="834314810" sldId="276"/>
            <ac:spMk id="4" creationId="{57DC4DC7-B565-7FF7-2A6F-1C3B8D7E95ED}"/>
          </ac:spMkLst>
        </pc:spChg>
        <pc:picChg chg="add mod">
          <ac:chgData name="Manuel Gloeckler" userId="ba3cb881ed062d03" providerId="LiveId" clId="{4DA41B40-B80E-4E30-AE62-757D3D4B5226}" dt="2024-10-02T10:23:35.816" v="4329" actId="1076"/>
          <ac:picMkLst>
            <pc:docMk/>
            <pc:sldMk cId="834314810" sldId="276"/>
            <ac:picMk id="6" creationId="{AC690D5F-0F0F-3F7A-844C-4D77414C9232}"/>
          </ac:picMkLst>
        </pc:picChg>
        <pc:picChg chg="add mod">
          <ac:chgData name="Manuel Gloeckler" userId="ba3cb881ed062d03" providerId="LiveId" clId="{4DA41B40-B80E-4E30-AE62-757D3D4B5226}" dt="2024-10-02T10:24:14.727" v="4333" actId="1076"/>
          <ac:picMkLst>
            <pc:docMk/>
            <pc:sldMk cId="834314810" sldId="276"/>
            <ac:picMk id="8" creationId="{6B0A7707-53C9-55B2-905C-D080C809F958}"/>
          </ac:picMkLst>
        </pc:picChg>
        <pc:picChg chg="add mod">
          <ac:chgData name="Manuel Gloeckler" userId="ba3cb881ed062d03" providerId="LiveId" clId="{4DA41B40-B80E-4E30-AE62-757D3D4B5226}" dt="2024-10-02T10:26:16.654" v="4340" actId="1076"/>
          <ac:picMkLst>
            <pc:docMk/>
            <pc:sldMk cId="834314810" sldId="276"/>
            <ac:picMk id="10" creationId="{DDF88083-02A5-D234-F556-04071006A51B}"/>
          </ac:picMkLst>
        </pc:picChg>
      </pc:sldChg>
      <pc:sldChg chg="addSp delSp modSp add del mod">
        <pc:chgData name="Manuel Gloeckler" userId="ba3cb881ed062d03" providerId="LiveId" clId="{4DA41B40-B80E-4E30-AE62-757D3D4B5226}" dt="2024-10-02T11:35:51.612" v="4874" actId="47"/>
        <pc:sldMkLst>
          <pc:docMk/>
          <pc:sldMk cId="2198091770" sldId="277"/>
        </pc:sldMkLst>
        <pc:spChg chg="add del mod">
          <ac:chgData name="Manuel Gloeckler" userId="ba3cb881ed062d03" providerId="LiveId" clId="{4DA41B40-B80E-4E30-AE62-757D3D4B5226}" dt="2024-10-02T11:30:48.822" v="4872" actId="478"/>
          <ac:spMkLst>
            <pc:docMk/>
            <pc:sldMk cId="2198091770" sldId="277"/>
            <ac:spMk id="8" creationId="{D64AA9E1-EE5D-E873-B992-0A67B9030EF6}"/>
          </ac:spMkLst>
        </pc:spChg>
        <pc:spChg chg="add del mod">
          <ac:chgData name="Manuel Gloeckler" userId="ba3cb881ed062d03" providerId="LiveId" clId="{4DA41B40-B80E-4E30-AE62-757D3D4B5226}" dt="2024-10-02T11:30:46.842" v="4871" actId="478"/>
          <ac:spMkLst>
            <pc:docMk/>
            <pc:sldMk cId="2198091770" sldId="277"/>
            <ac:spMk id="16" creationId="{D8F79FF6-E6E3-9C1F-2C1F-6CEDE6CC46BA}"/>
          </ac:spMkLst>
        </pc:spChg>
        <pc:picChg chg="del">
          <ac:chgData name="Manuel Gloeckler" userId="ba3cb881ed062d03" providerId="LiveId" clId="{4DA41B40-B80E-4E30-AE62-757D3D4B5226}" dt="2024-10-02T11:35:49.496" v="4873" actId="478"/>
          <ac:picMkLst>
            <pc:docMk/>
            <pc:sldMk cId="2198091770" sldId="277"/>
            <ac:picMk id="7" creationId="{E5AB9715-7F9C-0EC3-74D3-14C963F19D29}"/>
          </ac:picMkLst>
        </pc:picChg>
      </pc:sldChg>
      <pc:sldChg chg="del">
        <pc:chgData name="Manuel Gloeckler" userId="ba3cb881ed062d03" providerId="LiveId" clId="{4DA41B40-B80E-4E30-AE62-757D3D4B5226}" dt="2024-09-30T17:57:46.927" v="16" actId="47"/>
        <pc:sldMkLst>
          <pc:docMk/>
          <pc:sldMk cId="2444111270" sldId="277"/>
        </pc:sldMkLst>
      </pc:sldChg>
      <pc:sldChg chg="addSp modSp new mod">
        <pc:chgData name="Manuel Gloeckler" userId="ba3cb881ed062d03" providerId="LiveId" clId="{4DA41B40-B80E-4E30-AE62-757D3D4B5226}" dt="2024-10-02T12:03:29.067" v="5332" actId="20577"/>
        <pc:sldMkLst>
          <pc:docMk/>
          <pc:sldMk cId="2802302924" sldId="277"/>
        </pc:sldMkLst>
        <pc:spChg chg="mod">
          <ac:chgData name="Manuel Gloeckler" userId="ba3cb881ed062d03" providerId="LiveId" clId="{4DA41B40-B80E-4E30-AE62-757D3D4B5226}" dt="2024-10-02T11:52:36.665" v="5045" actId="20577"/>
          <ac:spMkLst>
            <pc:docMk/>
            <pc:sldMk cId="2802302924" sldId="277"/>
            <ac:spMk id="2" creationId="{B84BA76B-A0C5-9C37-3D1D-111955F67862}"/>
          </ac:spMkLst>
        </pc:spChg>
        <pc:spChg chg="mod">
          <ac:chgData name="Manuel Gloeckler" userId="ba3cb881ed062d03" providerId="LiveId" clId="{4DA41B40-B80E-4E30-AE62-757D3D4B5226}" dt="2024-10-02T12:03:29.067" v="5332" actId="20577"/>
          <ac:spMkLst>
            <pc:docMk/>
            <pc:sldMk cId="2802302924" sldId="277"/>
            <ac:spMk id="3" creationId="{DA417C16-A34E-60F7-C373-36ED834222B4}"/>
          </ac:spMkLst>
        </pc:spChg>
        <pc:picChg chg="add mod">
          <ac:chgData name="Manuel Gloeckler" userId="ba3cb881ed062d03" providerId="LiveId" clId="{4DA41B40-B80E-4E30-AE62-757D3D4B5226}" dt="2024-10-02T11:52:44.933" v="5048" actId="1076"/>
          <ac:picMkLst>
            <pc:docMk/>
            <pc:sldMk cId="2802302924" sldId="277"/>
            <ac:picMk id="6" creationId="{4778FED5-F170-02E4-195E-56733D64F466}"/>
          </ac:picMkLst>
        </pc:picChg>
      </pc:sldChg>
      <pc:sldChg chg="addSp delSp modSp new mod">
        <pc:chgData name="Manuel Gloeckler" userId="ba3cb881ed062d03" providerId="LiveId" clId="{4DA41B40-B80E-4E30-AE62-757D3D4B5226}" dt="2024-10-02T12:06:11.252" v="5419" actId="22"/>
        <pc:sldMkLst>
          <pc:docMk/>
          <pc:sldMk cId="1416417696" sldId="278"/>
        </pc:sldMkLst>
        <pc:spChg chg="mod">
          <ac:chgData name="Manuel Gloeckler" userId="ba3cb881ed062d03" providerId="LiveId" clId="{4DA41B40-B80E-4E30-AE62-757D3D4B5226}" dt="2024-10-02T12:06:09.315" v="5418" actId="20577"/>
          <ac:spMkLst>
            <pc:docMk/>
            <pc:sldMk cId="1416417696" sldId="278"/>
            <ac:spMk id="2" creationId="{CE519332-182D-F87E-09D2-F60C60B619FD}"/>
          </ac:spMkLst>
        </pc:spChg>
        <pc:spChg chg="del">
          <ac:chgData name="Manuel Gloeckler" userId="ba3cb881ed062d03" providerId="LiveId" clId="{4DA41B40-B80E-4E30-AE62-757D3D4B5226}" dt="2024-10-02T12:06:11.252" v="5419" actId="22"/>
          <ac:spMkLst>
            <pc:docMk/>
            <pc:sldMk cId="1416417696" sldId="278"/>
            <ac:spMk id="3" creationId="{2D73CB2C-C637-7428-2B48-378AD2E1A348}"/>
          </ac:spMkLst>
        </pc:spChg>
        <pc:picChg chg="add mod ord">
          <ac:chgData name="Manuel Gloeckler" userId="ba3cb881ed062d03" providerId="LiveId" clId="{4DA41B40-B80E-4E30-AE62-757D3D4B5226}" dt="2024-10-02T12:06:11.252" v="5419" actId="22"/>
          <ac:picMkLst>
            <pc:docMk/>
            <pc:sldMk cId="1416417696" sldId="278"/>
            <ac:picMk id="6" creationId="{C6ADF968-E4C9-2120-4560-80C9B7B502C4}"/>
          </ac:picMkLst>
        </pc:picChg>
      </pc:sldChg>
      <pc:sldChg chg="addSp delSp modSp add mod">
        <pc:chgData name="Manuel Gloeckler" userId="ba3cb881ed062d03" providerId="LiveId" clId="{4DA41B40-B80E-4E30-AE62-757D3D4B5226}" dt="2024-10-02T12:12:23.083" v="5427" actId="1076"/>
        <pc:sldMkLst>
          <pc:docMk/>
          <pc:sldMk cId="1656532540" sldId="279"/>
        </pc:sldMkLst>
        <pc:picChg chg="add mod">
          <ac:chgData name="Manuel Gloeckler" userId="ba3cb881ed062d03" providerId="LiveId" clId="{4DA41B40-B80E-4E30-AE62-757D3D4B5226}" dt="2024-10-02T12:09:18.123" v="5425" actId="1076"/>
          <ac:picMkLst>
            <pc:docMk/>
            <pc:sldMk cId="1656532540" sldId="279"/>
            <ac:picMk id="5" creationId="{6D6464BC-2DC4-FE9C-9E43-7DA6AEEFA257}"/>
          </ac:picMkLst>
        </pc:picChg>
        <pc:picChg chg="add mod">
          <ac:chgData name="Manuel Gloeckler" userId="ba3cb881ed062d03" providerId="LiveId" clId="{4DA41B40-B80E-4E30-AE62-757D3D4B5226}" dt="2024-10-02T12:12:23.083" v="5427" actId="1076"/>
          <ac:picMkLst>
            <pc:docMk/>
            <pc:sldMk cId="1656532540" sldId="279"/>
            <ac:picMk id="7" creationId="{ACC968FA-5555-D08C-3132-416BC9D16D4A}"/>
          </ac:picMkLst>
        </pc:picChg>
        <pc:picChg chg="del">
          <ac:chgData name="Manuel Gloeckler" userId="ba3cb881ed062d03" providerId="LiveId" clId="{4DA41B40-B80E-4E30-AE62-757D3D4B5226}" dt="2024-10-02T12:09:04.887" v="5421" actId="478"/>
          <ac:picMkLst>
            <pc:docMk/>
            <pc:sldMk cId="1656532540" sldId="279"/>
            <ac:picMk id="8" creationId="{420BD22E-5C2E-305A-2D2E-543DD0FEAD6F}"/>
          </ac:picMkLst>
        </pc:picChg>
      </pc:sldChg>
      <pc:sldChg chg="addSp delSp modSp new mod modClrScheme chgLayout">
        <pc:chgData name="Manuel Gloeckler" userId="ba3cb881ed062d03" providerId="LiveId" clId="{4DA41B40-B80E-4E30-AE62-757D3D4B5226}" dt="2024-10-02T12:13:44.523" v="5449" actId="20577"/>
        <pc:sldMkLst>
          <pc:docMk/>
          <pc:sldMk cId="262009176" sldId="280"/>
        </pc:sldMkLst>
        <pc:spChg chg="del mod ord">
          <ac:chgData name="Manuel Gloeckler" userId="ba3cb881ed062d03" providerId="LiveId" clId="{4DA41B40-B80E-4E30-AE62-757D3D4B5226}" dt="2024-10-02T12:13:28.110" v="5429" actId="700"/>
          <ac:spMkLst>
            <pc:docMk/>
            <pc:sldMk cId="262009176" sldId="280"/>
            <ac:spMk id="2" creationId="{AAF5DD1B-40AF-046A-7833-90653AFCCE44}"/>
          </ac:spMkLst>
        </pc:spChg>
        <pc:spChg chg="del mod ord">
          <ac:chgData name="Manuel Gloeckler" userId="ba3cb881ed062d03" providerId="LiveId" clId="{4DA41B40-B80E-4E30-AE62-757D3D4B5226}" dt="2024-10-02T12:13:28.110" v="5429" actId="700"/>
          <ac:spMkLst>
            <pc:docMk/>
            <pc:sldMk cId="262009176" sldId="280"/>
            <ac:spMk id="3" creationId="{413923E4-532B-A493-C974-D092E38D585B}"/>
          </ac:spMkLst>
        </pc:spChg>
        <pc:spChg chg="mod ord">
          <ac:chgData name="Manuel Gloeckler" userId="ba3cb881ed062d03" providerId="LiveId" clId="{4DA41B40-B80E-4E30-AE62-757D3D4B5226}" dt="2024-10-02T12:13:28.110" v="5429" actId="700"/>
          <ac:spMkLst>
            <pc:docMk/>
            <pc:sldMk cId="262009176" sldId="280"/>
            <ac:spMk id="4" creationId="{0D54A752-421A-FE7A-F9B4-057B462DAE72}"/>
          </ac:spMkLst>
        </pc:spChg>
        <pc:spChg chg="add mod ord">
          <ac:chgData name="Manuel Gloeckler" userId="ba3cb881ed062d03" providerId="LiveId" clId="{4DA41B40-B80E-4E30-AE62-757D3D4B5226}" dt="2024-10-02T12:13:44.523" v="5449" actId="20577"/>
          <ac:spMkLst>
            <pc:docMk/>
            <pc:sldMk cId="262009176" sldId="280"/>
            <ac:spMk id="5" creationId="{A8EF4760-33F3-78A0-84D4-426178E6617E}"/>
          </ac:spMkLst>
        </pc:spChg>
        <pc:spChg chg="add del mod ord">
          <ac:chgData name="Manuel Gloeckler" userId="ba3cb881ed062d03" providerId="LiveId" clId="{4DA41B40-B80E-4E30-AE62-757D3D4B5226}" dt="2024-10-02T12:13:35.321" v="5433" actId="478"/>
          <ac:spMkLst>
            <pc:docMk/>
            <pc:sldMk cId="262009176" sldId="280"/>
            <ac:spMk id="6" creationId="{84BE23B3-2189-1CF1-400E-69E27C873C50}"/>
          </ac:spMkLst>
        </pc:spChg>
      </pc:sldChg>
      <pc:sldChg chg="delSp modSp add mod ord modAnim">
        <pc:chgData name="Manuel Gloeckler" userId="ba3cb881ed062d03" providerId="LiveId" clId="{4DA41B40-B80E-4E30-AE62-757D3D4B5226}" dt="2024-10-02T12:28:46.849" v="5566"/>
        <pc:sldMkLst>
          <pc:docMk/>
          <pc:sldMk cId="3631496330" sldId="281"/>
        </pc:sldMkLst>
        <pc:spChg chg="del mod">
          <ac:chgData name="Manuel Gloeckler" userId="ba3cb881ed062d03" providerId="LiveId" clId="{4DA41B40-B80E-4E30-AE62-757D3D4B5226}" dt="2024-10-02T12:28:37.880" v="5564" actId="478"/>
          <ac:spMkLst>
            <pc:docMk/>
            <pc:sldMk cId="3631496330" sldId="281"/>
            <ac:spMk id="11" creationId="{A988A290-BD5C-CD4F-5BE7-A81C807ABC37}"/>
          </ac:spMkLst>
        </pc:spChg>
        <pc:spChg chg="del">
          <ac:chgData name="Manuel Gloeckler" userId="ba3cb881ed062d03" providerId="LiveId" clId="{4DA41B40-B80E-4E30-AE62-757D3D4B5226}" dt="2024-10-02T12:28:35.854" v="5562" actId="478"/>
          <ac:spMkLst>
            <pc:docMk/>
            <pc:sldMk cId="3631496330" sldId="281"/>
            <ac:spMk id="25" creationId="{21CEC9EF-2D01-D183-45BC-BB36EDF240FB}"/>
          </ac:spMkLst>
        </pc:spChg>
        <pc:picChg chg="del">
          <ac:chgData name="Manuel Gloeckler" userId="ba3cb881ed062d03" providerId="LiveId" clId="{4DA41B40-B80E-4E30-AE62-757D3D4B5226}" dt="2024-10-02T12:28:38.465" v="5565" actId="478"/>
          <ac:picMkLst>
            <pc:docMk/>
            <pc:sldMk cId="3631496330" sldId="281"/>
            <ac:picMk id="44" creationId="{9BE61CD3-8F2B-EDCF-EBCB-5FB405EEA9F0}"/>
          </ac:picMkLst>
        </pc:picChg>
      </pc:sldChg>
      <pc:sldChg chg="del">
        <pc:chgData name="Manuel Gloeckler" userId="ba3cb881ed062d03" providerId="LiveId" clId="{4DA41B40-B80E-4E30-AE62-757D3D4B5226}" dt="2024-09-30T17:57:43.606" v="0" actId="47"/>
        <pc:sldMkLst>
          <pc:docMk/>
          <pc:sldMk cId="1666279616" sldId="309"/>
        </pc:sldMkLst>
      </pc:sldChg>
      <pc:sldChg chg="del">
        <pc:chgData name="Manuel Gloeckler" userId="ba3cb881ed062d03" providerId="LiveId" clId="{4DA41B40-B80E-4E30-AE62-757D3D4B5226}" dt="2024-09-30T17:57:54.122" v="55" actId="47"/>
        <pc:sldMkLst>
          <pc:docMk/>
          <pc:sldMk cId="802411757" sldId="310"/>
        </pc:sldMkLst>
      </pc:sldChg>
      <pc:sldChg chg="del">
        <pc:chgData name="Manuel Gloeckler" userId="ba3cb881ed062d03" providerId="LiveId" clId="{4DA41B40-B80E-4E30-AE62-757D3D4B5226}" dt="2024-09-30T17:57:46.217" v="12" actId="47"/>
        <pc:sldMkLst>
          <pc:docMk/>
          <pc:sldMk cId="3394745840" sldId="312"/>
        </pc:sldMkLst>
      </pc:sldChg>
      <pc:sldChg chg="del">
        <pc:chgData name="Manuel Gloeckler" userId="ba3cb881ed062d03" providerId="LiveId" clId="{4DA41B40-B80E-4E30-AE62-757D3D4B5226}" dt="2024-09-30T17:57:45.488" v="8" actId="47"/>
        <pc:sldMkLst>
          <pc:docMk/>
          <pc:sldMk cId="3122320913" sldId="322"/>
        </pc:sldMkLst>
      </pc:sldChg>
      <pc:sldChg chg="del">
        <pc:chgData name="Manuel Gloeckler" userId="ba3cb881ed062d03" providerId="LiveId" clId="{4DA41B40-B80E-4E30-AE62-757D3D4B5226}" dt="2024-09-30T17:57:54.303" v="56" actId="47"/>
        <pc:sldMkLst>
          <pc:docMk/>
          <pc:sldMk cId="4177056615" sldId="326"/>
        </pc:sldMkLst>
      </pc:sldChg>
      <pc:sldChg chg="del">
        <pc:chgData name="Manuel Gloeckler" userId="ba3cb881ed062d03" providerId="LiveId" clId="{4DA41B40-B80E-4E30-AE62-757D3D4B5226}" dt="2024-09-30T17:57:55" v="60" actId="47"/>
        <pc:sldMkLst>
          <pc:docMk/>
          <pc:sldMk cId="2923922154" sldId="328"/>
        </pc:sldMkLst>
      </pc:sldChg>
      <pc:sldChg chg="del">
        <pc:chgData name="Manuel Gloeckler" userId="ba3cb881ed062d03" providerId="LiveId" clId="{4DA41B40-B80E-4E30-AE62-757D3D4B5226}" dt="2024-09-30T17:57:46.379" v="13" actId="47"/>
        <pc:sldMkLst>
          <pc:docMk/>
          <pc:sldMk cId="4161218722" sldId="329"/>
        </pc:sldMkLst>
      </pc:sldChg>
      <pc:sldChg chg="del">
        <pc:chgData name="Manuel Gloeckler" userId="ba3cb881ed062d03" providerId="LiveId" clId="{4DA41B40-B80E-4E30-AE62-757D3D4B5226}" dt="2024-09-30T17:57:53.438" v="51" actId="47"/>
        <pc:sldMkLst>
          <pc:docMk/>
          <pc:sldMk cId="4104492387" sldId="333"/>
        </pc:sldMkLst>
      </pc:sldChg>
      <pc:sldChg chg="del">
        <pc:chgData name="Manuel Gloeckler" userId="ba3cb881ed062d03" providerId="LiveId" clId="{4DA41B40-B80E-4E30-AE62-757D3D4B5226}" dt="2024-09-30T17:57:47.219" v="17" actId="47"/>
        <pc:sldMkLst>
          <pc:docMk/>
          <pc:sldMk cId="1918258117" sldId="334"/>
        </pc:sldMkLst>
      </pc:sldChg>
      <pc:sldChg chg="del">
        <pc:chgData name="Manuel Gloeckler" userId="ba3cb881ed062d03" providerId="LiveId" clId="{4DA41B40-B80E-4E30-AE62-757D3D4B5226}" dt="2024-09-30T17:57:54.476" v="57" actId="47"/>
        <pc:sldMkLst>
          <pc:docMk/>
          <pc:sldMk cId="2958627084" sldId="335"/>
        </pc:sldMkLst>
      </pc:sldChg>
      <pc:sldChg chg="del">
        <pc:chgData name="Manuel Gloeckler" userId="ba3cb881ed062d03" providerId="LiveId" clId="{4DA41B40-B80E-4E30-AE62-757D3D4B5226}" dt="2024-09-30T17:57:53.957" v="54" actId="47"/>
        <pc:sldMkLst>
          <pc:docMk/>
          <pc:sldMk cId="3561756167" sldId="336"/>
        </pc:sldMkLst>
      </pc:sldChg>
      <pc:sldChg chg="del">
        <pc:chgData name="Manuel Gloeckler" userId="ba3cb881ed062d03" providerId="LiveId" clId="{4DA41B40-B80E-4E30-AE62-757D3D4B5226}" dt="2024-09-30T17:57:53.771" v="53" actId="47"/>
        <pc:sldMkLst>
          <pc:docMk/>
          <pc:sldMk cId="1654500626" sldId="337"/>
        </pc:sldMkLst>
      </pc:sldChg>
      <pc:sldChg chg="del">
        <pc:chgData name="Manuel Gloeckler" userId="ba3cb881ed062d03" providerId="LiveId" clId="{4DA41B40-B80E-4E30-AE62-757D3D4B5226}" dt="2024-09-30T17:57:53.603" v="52" actId="47"/>
        <pc:sldMkLst>
          <pc:docMk/>
          <pc:sldMk cId="886039007" sldId="338"/>
        </pc:sldMkLst>
      </pc:sldChg>
      <pc:sldChg chg="del">
        <pc:chgData name="Manuel Gloeckler" userId="ba3cb881ed062d03" providerId="LiveId" clId="{4DA41B40-B80E-4E30-AE62-757D3D4B5226}" dt="2024-09-30T17:57:50.079" v="33" actId="47"/>
        <pc:sldMkLst>
          <pc:docMk/>
          <pc:sldMk cId="2683590373" sldId="339"/>
        </pc:sldMkLst>
      </pc:sldChg>
      <pc:sldChg chg="del">
        <pc:chgData name="Manuel Gloeckler" userId="ba3cb881ed062d03" providerId="LiveId" clId="{4DA41B40-B80E-4E30-AE62-757D3D4B5226}" dt="2024-09-30T17:57:50.231" v="34" actId="47"/>
        <pc:sldMkLst>
          <pc:docMk/>
          <pc:sldMk cId="841879250" sldId="340"/>
        </pc:sldMkLst>
      </pc:sldChg>
      <pc:sldChg chg="del">
        <pc:chgData name="Manuel Gloeckler" userId="ba3cb881ed062d03" providerId="LiveId" clId="{4DA41B40-B80E-4E30-AE62-757D3D4B5226}" dt="2024-09-30T17:57:50.457" v="35" actId="47"/>
        <pc:sldMkLst>
          <pc:docMk/>
          <pc:sldMk cId="289153840" sldId="341"/>
        </pc:sldMkLst>
      </pc:sldChg>
      <pc:sldChg chg="del">
        <pc:chgData name="Manuel Gloeckler" userId="ba3cb881ed062d03" providerId="LiveId" clId="{4DA41B40-B80E-4E30-AE62-757D3D4B5226}" dt="2024-09-30T17:57:54.649" v="58" actId="47"/>
        <pc:sldMkLst>
          <pc:docMk/>
          <pc:sldMk cId="1948224056" sldId="347"/>
        </pc:sldMkLst>
      </pc:sldChg>
      <pc:sldChg chg="del">
        <pc:chgData name="Manuel Gloeckler" userId="ba3cb881ed062d03" providerId="LiveId" clId="{4DA41B40-B80E-4E30-AE62-757D3D4B5226}" dt="2024-09-30T17:57:54.819" v="59" actId="47"/>
        <pc:sldMkLst>
          <pc:docMk/>
          <pc:sldMk cId="2885063144" sldId="348"/>
        </pc:sldMkLst>
      </pc:sldChg>
      <pc:sldChg chg="del">
        <pc:chgData name="Manuel Gloeckler" userId="ba3cb881ed062d03" providerId="LiveId" clId="{4DA41B40-B80E-4E30-AE62-757D3D4B5226}" dt="2024-09-30T17:57:51.473" v="40" actId="47"/>
        <pc:sldMkLst>
          <pc:docMk/>
          <pc:sldMk cId="3496998867" sldId="349"/>
        </pc:sldMkLst>
      </pc:sldChg>
      <pc:sldChg chg="del">
        <pc:chgData name="Manuel Gloeckler" userId="ba3cb881ed062d03" providerId="LiveId" clId="{4DA41B40-B80E-4E30-AE62-757D3D4B5226}" dt="2024-09-30T17:57:49.341" v="29" actId="47"/>
        <pc:sldMkLst>
          <pc:docMk/>
          <pc:sldMk cId="120916165" sldId="357"/>
        </pc:sldMkLst>
      </pc:sldChg>
      <pc:sldChg chg="del">
        <pc:chgData name="Manuel Gloeckler" userId="ba3cb881ed062d03" providerId="LiveId" clId="{4DA41B40-B80E-4E30-AE62-757D3D4B5226}" dt="2024-09-30T17:57:43.815" v="1" actId="47"/>
        <pc:sldMkLst>
          <pc:docMk/>
          <pc:sldMk cId="2823315468" sldId="358"/>
        </pc:sldMkLst>
      </pc:sldChg>
      <pc:sldChg chg="del">
        <pc:chgData name="Manuel Gloeckler" userId="ba3cb881ed062d03" providerId="LiveId" clId="{4DA41B40-B80E-4E30-AE62-757D3D4B5226}" dt="2024-09-30T17:57:51.062" v="38" actId="47"/>
        <pc:sldMkLst>
          <pc:docMk/>
          <pc:sldMk cId="3356815565" sldId="361"/>
        </pc:sldMkLst>
      </pc:sldChg>
      <pc:sldChg chg="del">
        <pc:chgData name="Manuel Gloeckler" userId="ba3cb881ed062d03" providerId="LiveId" clId="{4DA41B40-B80E-4E30-AE62-757D3D4B5226}" dt="2024-09-30T17:57:51.267" v="39" actId="47"/>
        <pc:sldMkLst>
          <pc:docMk/>
          <pc:sldMk cId="3544899137" sldId="362"/>
        </pc:sldMkLst>
      </pc:sldChg>
      <pc:sldChg chg="del">
        <pc:chgData name="Manuel Gloeckler" userId="ba3cb881ed062d03" providerId="LiveId" clId="{4DA41B40-B80E-4E30-AE62-757D3D4B5226}" dt="2024-09-30T17:57:51.662" v="41" actId="47"/>
        <pc:sldMkLst>
          <pc:docMk/>
          <pc:sldMk cId="3539051177" sldId="363"/>
        </pc:sldMkLst>
      </pc:sldChg>
      <pc:sldChg chg="del">
        <pc:chgData name="Manuel Gloeckler" userId="ba3cb881ed062d03" providerId="LiveId" clId="{4DA41B40-B80E-4E30-AE62-757D3D4B5226}" dt="2024-09-30T17:57:52.029" v="43" actId="47"/>
        <pc:sldMkLst>
          <pc:docMk/>
          <pc:sldMk cId="2351926565" sldId="364"/>
        </pc:sldMkLst>
      </pc:sldChg>
      <pc:sldChg chg="del">
        <pc:chgData name="Manuel Gloeckler" userId="ba3cb881ed062d03" providerId="LiveId" clId="{4DA41B40-B80E-4E30-AE62-757D3D4B5226}" dt="2024-09-30T17:57:52.745" v="47" actId="47"/>
        <pc:sldMkLst>
          <pc:docMk/>
          <pc:sldMk cId="1331509756" sldId="366"/>
        </pc:sldMkLst>
      </pc:sldChg>
      <pc:sldChg chg="del">
        <pc:chgData name="Manuel Gloeckler" userId="ba3cb881ed062d03" providerId="LiveId" clId="{4DA41B40-B80E-4E30-AE62-757D3D4B5226}" dt="2024-09-30T17:57:53.100" v="49" actId="47"/>
        <pc:sldMkLst>
          <pc:docMk/>
          <pc:sldMk cId="4047030490" sldId="367"/>
        </pc:sldMkLst>
      </pc:sldChg>
      <pc:sldChg chg="del">
        <pc:chgData name="Manuel Gloeckler" userId="ba3cb881ed062d03" providerId="LiveId" clId="{4DA41B40-B80E-4E30-AE62-757D3D4B5226}" dt="2024-09-30T17:57:52.921" v="48" actId="47"/>
        <pc:sldMkLst>
          <pc:docMk/>
          <pc:sldMk cId="3051262316" sldId="369"/>
        </pc:sldMkLst>
      </pc:sldChg>
      <pc:sldChg chg="del">
        <pc:chgData name="Manuel Gloeckler" userId="ba3cb881ed062d03" providerId="LiveId" clId="{4DA41B40-B80E-4E30-AE62-757D3D4B5226}" dt="2024-09-30T17:57:49.738" v="31" actId="47"/>
        <pc:sldMkLst>
          <pc:docMk/>
          <pc:sldMk cId="389552018" sldId="371"/>
        </pc:sldMkLst>
      </pc:sldChg>
      <pc:sldChg chg="del">
        <pc:chgData name="Manuel Gloeckler" userId="ba3cb881ed062d03" providerId="LiveId" clId="{4DA41B40-B80E-4E30-AE62-757D3D4B5226}" dt="2024-09-30T17:57:50.659" v="36" actId="47"/>
        <pc:sldMkLst>
          <pc:docMk/>
          <pc:sldMk cId="2810442993" sldId="372"/>
        </pc:sldMkLst>
      </pc:sldChg>
      <pc:sldChg chg="del">
        <pc:chgData name="Manuel Gloeckler" userId="ba3cb881ed062d03" providerId="LiveId" clId="{4DA41B40-B80E-4E30-AE62-757D3D4B5226}" dt="2024-09-30T17:57:52.390" v="45" actId="47"/>
        <pc:sldMkLst>
          <pc:docMk/>
          <pc:sldMk cId="3427887714" sldId="374"/>
        </pc:sldMkLst>
      </pc:sldChg>
      <pc:sldChg chg="del">
        <pc:chgData name="Manuel Gloeckler" userId="ba3cb881ed062d03" providerId="LiveId" clId="{4DA41B40-B80E-4E30-AE62-757D3D4B5226}" dt="2024-09-30T17:57:52.573" v="46" actId="47"/>
        <pc:sldMkLst>
          <pc:docMk/>
          <pc:sldMk cId="525299227" sldId="376"/>
        </pc:sldMkLst>
      </pc:sldChg>
      <pc:sldChg chg="del">
        <pc:chgData name="Manuel Gloeckler" userId="ba3cb881ed062d03" providerId="LiveId" clId="{4DA41B40-B80E-4E30-AE62-757D3D4B5226}" dt="2024-09-30T17:57:52.205" v="44" actId="47"/>
        <pc:sldMkLst>
          <pc:docMk/>
          <pc:sldMk cId="4238716124" sldId="377"/>
        </pc:sldMkLst>
      </pc:sldChg>
      <pc:sldChg chg="del">
        <pc:chgData name="Manuel Gloeckler" userId="ba3cb881ed062d03" providerId="LiveId" clId="{4DA41B40-B80E-4E30-AE62-757D3D4B5226}" dt="2024-09-30T17:57:47.493" v="19" actId="47"/>
        <pc:sldMkLst>
          <pc:docMk/>
          <pc:sldMk cId="2320180674" sldId="378"/>
        </pc:sldMkLst>
      </pc:sldChg>
      <pc:sldChg chg="del">
        <pc:chgData name="Manuel Gloeckler" userId="ba3cb881ed062d03" providerId="LiveId" clId="{4DA41B40-B80E-4E30-AE62-757D3D4B5226}" dt="2024-09-30T17:57:48.048" v="22" actId="47"/>
        <pc:sldMkLst>
          <pc:docMk/>
          <pc:sldMk cId="2992748901" sldId="380"/>
        </pc:sldMkLst>
      </pc:sldChg>
      <pc:sldChg chg="del">
        <pc:chgData name="Manuel Gloeckler" userId="ba3cb881ed062d03" providerId="LiveId" clId="{4DA41B40-B80E-4E30-AE62-757D3D4B5226}" dt="2024-09-30T17:57:53.266" v="50" actId="47"/>
        <pc:sldMkLst>
          <pc:docMk/>
          <pc:sldMk cId="2548273134" sldId="381"/>
        </pc:sldMkLst>
      </pc:sldChg>
      <pc:sldChg chg="del">
        <pc:chgData name="Manuel Gloeckler" userId="ba3cb881ed062d03" providerId="LiveId" clId="{4DA41B40-B80E-4E30-AE62-757D3D4B5226}" dt="2024-09-30T17:57:48.418" v="24" actId="47"/>
        <pc:sldMkLst>
          <pc:docMk/>
          <pc:sldMk cId="417059442" sldId="383"/>
        </pc:sldMkLst>
      </pc:sldChg>
      <pc:sldChg chg="del">
        <pc:chgData name="Manuel Gloeckler" userId="ba3cb881ed062d03" providerId="LiveId" clId="{4DA41B40-B80E-4E30-AE62-757D3D4B5226}" dt="2024-09-30T17:57:49.542" v="30" actId="47"/>
        <pc:sldMkLst>
          <pc:docMk/>
          <pc:sldMk cId="746138650" sldId="384"/>
        </pc:sldMkLst>
      </pc:sldChg>
      <pc:sldChg chg="del">
        <pc:chgData name="Manuel Gloeckler" userId="ba3cb881ed062d03" providerId="LiveId" clId="{4DA41B40-B80E-4E30-AE62-757D3D4B5226}" dt="2024-09-30T17:57:48.602" v="25" actId="47"/>
        <pc:sldMkLst>
          <pc:docMk/>
          <pc:sldMk cId="3087064813" sldId="385"/>
        </pc:sldMkLst>
      </pc:sldChg>
      <pc:sldChg chg="del">
        <pc:chgData name="Manuel Gloeckler" userId="ba3cb881ed062d03" providerId="LiveId" clId="{4DA41B40-B80E-4E30-AE62-757D3D4B5226}" dt="2024-09-30T17:57:47.677" v="20" actId="47"/>
        <pc:sldMkLst>
          <pc:docMk/>
          <pc:sldMk cId="2715386019" sldId="386"/>
        </pc:sldMkLst>
      </pc:sldChg>
      <pc:sldChg chg="del">
        <pc:chgData name="Manuel Gloeckler" userId="ba3cb881ed062d03" providerId="LiveId" clId="{4DA41B40-B80E-4E30-AE62-757D3D4B5226}" dt="2024-09-30T17:57:48.746" v="26" actId="47"/>
        <pc:sldMkLst>
          <pc:docMk/>
          <pc:sldMk cId="1671595909" sldId="387"/>
        </pc:sldMkLst>
      </pc:sldChg>
      <pc:sldChg chg="del">
        <pc:chgData name="Manuel Gloeckler" userId="ba3cb881ed062d03" providerId="LiveId" clId="{4DA41B40-B80E-4E30-AE62-757D3D4B5226}" dt="2024-09-30T17:57:51.846" v="42" actId="47"/>
        <pc:sldMkLst>
          <pc:docMk/>
          <pc:sldMk cId="1363425929" sldId="388"/>
        </pc:sldMkLst>
      </pc:sldChg>
      <pc:sldChg chg="del">
        <pc:chgData name="Manuel Gloeckler" userId="ba3cb881ed062d03" providerId="LiveId" clId="{4DA41B40-B80E-4E30-AE62-757D3D4B5226}" dt="2024-09-30T17:57:50.848" v="37" actId="47"/>
        <pc:sldMkLst>
          <pc:docMk/>
          <pc:sldMk cId="1215730206" sldId="389"/>
        </pc:sldMkLst>
      </pc:sldChg>
      <pc:sldChg chg="del">
        <pc:chgData name="Manuel Gloeckler" userId="ba3cb881ed062d03" providerId="LiveId" clId="{4DA41B40-B80E-4E30-AE62-757D3D4B5226}" dt="2024-09-30T17:57:44.324" v="3" actId="47"/>
        <pc:sldMkLst>
          <pc:docMk/>
          <pc:sldMk cId="2579019878" sldId="390"/>
        </pc:sldMkLst>
      </pc:sldChg>
      <pc:sldChg chg="del">
        <pc:chgData name="Manuel Gloeckler" userId="ba3cb881ed062d03" providerId="LiveId" clId="{4DA41B40-B80E-4E30-AE62-757D3D4B5226}" dt="2024-09-30T17:57:48.966" v="27" actId="47"/>
        <pc:sldMkLst>
          <pc:docMk/>
          <pc:sldMk cId="330695118" sldId="393"/>
        </pc:sldMkLst>
      </pc:sldChg>
      <pc:sldChg chg="del">
        <pc:chgData name="Manuel Gloeckler" userId="ba3cb881ed062d03" providerId="LiveId" clId="{4DA41B40-B80E-4E30-AE62-757D3D4B5226}" dt="2024-09-30T17:57:49.157" v="28" actId="47"/>
        <pc:sldMkLst>
          <pc:docMk/>
          <pc:sldMk cId="185937025" sldId="394"/>
        </pc:sldMkLst>
      </pc:sldChg>
      <pc:sldChg chg="del">
        <pc:chgData name="Manuel Gloeckler" userId="ba3cb881ed062d03" providerId="LiveId" clId="{4DA41B40-B80E-4E30-AE62-757D3D4B5226}" dt="2024-09-30T17:57:45.874" v="10" actId="47"/>
        <pc:sldMkLst>
          <pc:docMk/>
          <pc:sldMk cId="1639731741" sldId="396"/>
        </pc:sldMkLst>
      </pc:sldChg>
      <pc:sldChg chg="del">
        <pc:chgData name="Manuel Gloeckler" userId="ba3cb881ed062d03" providerId="LiveId" clId="{4DA41B40-B80E-4E30-AE62-757D3D4B5226}" dt="2024-09-30T17:57:49.894" v="32" actId="47"/>
        <pc:sldMkLst>
          <pc:docMk/>
          <pc:sldMk cId="1804035207" sldId="397"/>
        </pc:sldMkLst>
      </pc:sldChg>
      <pc:sldChg chg="del">
        <pc:chgData name="Manuel Gloeckler" userId="ba3cb881ed062d03" providerId="LiveId" clId="{4DA41B40-B80E-4E30-AE62-757D3D4B5226}" dt="2024-09-30T17:57:46.055" v="11" actId="47"/>
        <pc:sldMkLst>
          <pc:docMk/>
          <pc:sldMk cId="1041517105" sldId="398"/>
        </pc:sldMkLst>
      </pc:sldChg>
      <pc:sldChg chg="del">
        <pc:chgData name="Manuel Gloeckler" userId="ba3cb881ed062d03" providerId="LiveId" clId="{4DA41B40-B80E-4E30-AE62-757D3D4B5226}" dt="2024-09-30T17:57:47.844" v="21" actId="47"/>
        <pc:sldMkLst>
          <pc:docMk/>
          <pc:sldMk cId="13375306" sldId="399"/>
        </pc:sldMkLst>
      </pc:sldChg>
      <pc:sldChg chg="del">
        <pc:chgData name="Manuel Gloeckler" userId="ba3cb881ed062d03" providerId="LiveId" clId="{4DA41B40-B80E-4E30-AE62-757D3D4B5226}" dt="2024-09-30T17:57:47.319" v="18" actId="47"/>
        <pc:sldMkLst>
          <pc:docMk/>
          <pc:sldMk cId="882411194" sldId="400"/>
        </pc:sldMkLst>
      </pc:sldChg>
      <pc:sldChg chg="del">
        <pc:chgData name="Manuel Gloeckler" userId="ba3cb881ed062d03" providerId="LiveId" clId="{4DA41B40-B80E-4E30-AE62-757D3D4B5226}" dt="2024-09-30T17:57:44.045" v="2" actId="47"/>
        <pc:sldMkLst>
          <pc:docMk/>
          <pc:sldMk cId="3162753832" sldId="401"/>
        </pc:sldMkLst>
      </pc:sldChg>
      <pc:sldChg chg="del">
        <pc:chgData name="Manuel Gloeckler" userId="ba3cb881ed062d03" providerId="LiveId" clId="{4DA41B40-B80E-4E30-AE62-757D3D4B5226}" dt="2024-09-30T17:57:44.553" v="4" actId="47"/>
        <pc:sldMkLst>
          <pc:docMk/>
          <pc:sldMk cId="4026908620" sldId="402"/>
        </pc:sldMkLst>
      </pc:sldChg>
      <pc:sldChg chg="del">
        <pc:chgData name="Manuel Gloeckler" userId="ba3cb881ed062d03" providerId="LiveId" clId="{4DA41B40-B80E-4E30-AE62-757D3D4B5226}" dt="2024-09-30T17:57:44.795" v="5" actId="47"/>
        <pc:sldMkLst>
          <pc:docMk/>
          <pc:sldMk cId="3465396997" sldId="404"/>
        </pc:sldMkLst>
      </pc:sldChg>
      <pc:sldChg chg="del">
        <pc:chgData name="Manuel Gloeckler" userId="ba3cb881ed062d03" providerId="LiveId" clId="{4DA41B40-B80E-4E30-AE62-757D3D4B5226}" dt="2024-09-30T17:57:45.018" v="6" actId="47"/>
        <pc:sldMkLst>
          <pc:docMk/>
          <pc:sldMk cId="3552269538" sldId="405"/>
        </pc:sldMkLst>
      </pc:sldChg>
      <pc:sldChg chg="del">
        <pc:chgData name="Manuel Gloeckler" userId="ba3cb881ed062d03" providerId="LiveId" clId="{4DA41B40-B80E-4E30-AE62-757D3D4B5226}" dt="2024-09-30T17:57:45.253" v="7" actId="47"/>
        <pc:sldMkLst>
          <pc:docMk/>
          <pc:sldMk cId="342153574" sldId="406"/>
        </pc:sldMkLst>
      </pc:sldChg>
      <pc:sldChg chg="del">
        <pc:chgData name="Manuel Gloeckler" userId="ba3cb881ed062d03" providerId="LiveId" clId="{4DA41B40-B80E-4E30-AE62-757D3D4B5226}" dt="2024-09-30T17:57:48.222" v="23" actId="47"/>
        <pc:sldMkLst>
          <pc:docMk/>
          <pc:sldMk cId="1897233631" sldId="407"/>
        </pc:sldMkLst>
      </pc:sldChg>
      <pc:sldChg chg="del">
        <pc:chgData name="Manuel Gloeckler" userId="ba3cb881ed062d03" providerId="LiveId" clId="{4DA41B40-B80E-4E30-AE62-757D3D4B5226}" dt="2024-09-30T17:57:46.548" v="14" actId="47"/>
        <pc:sldMkLst>
          <pc:docMk/>
          <pc:sldMk cId="1900403896" sldId="408"/>
        </pc:sldMkLst>
      </pc:sldChg>
      <pc:sldChg chg="del">
        <pc:chgData name="Manuel Gloeckler" userId="ba3cb881ed062d03" providerId="LiveId" clId="{4DA41B40-B80E-4E30-AE62-757D3D4B5226}" dt="2024-09-30T17:57:46.729" v="15" actId="47"/>
        <pc:sldMkLst>
          <pc:docMk/>
          <pc:sldMk cId="3823914679" sldId="409"/>
        </pc:sldMkLst>
      </pc:sldChg>
      <pc:sldChg chg="del">
        <pc:chgData name="Manuel Gloeckler" userId="ba3cb881ed062d03" providerId="LiveId" clId="{4DA41B40-B80E-4E30-AE62-757D3D4B5226}" dt="2024-09-30T17:57:55.214" v="61" actId="47"/>
        <pc:sldMkLst>
          <pc:docMk/>
          <pc:sldMk cId="1540516565" sldId="410"/>
        </pc:sldMkLst>
      </pc:sldChg>
      <pc:sldChg chg="del">
        <pc:chgData name="Manuel Gloeckler" userId="ba3cb881ed062d03" providerId="LiveId" clId="{4DA41B40-B80E-4E30-AE62-757D3D4B5226}" dt="2024-09-30T17:57:55.553" v="62" actId="47"/>
        <pc:sldMkLst>
          <pc:docMk/>
          <pc:sldMk cId="3151049968" sldId="411"/>
        </pc:sldMkLst>
      </pc:sldChg>
      <pc:sldChg chg="del">
        <pc:chgData name="Manuel Gloeckler" userId="ba3cb881ed062d03" providerId="LiveId" clId="{4DA41B40-B80E-4E30-AE62-757D3D4B5226}" dt="2024-09-30T17:57:55.563" v="63" actId="47"/>
        <pc:sldMkLst>
          <pc:docMk/>
          <pc:sldMk cId="2287479185" sldId="412"/>
        </pc:sldMkLst>
      </pc:sldChg>
      <pc:sldChg chg="del">
        <pc:chgData name="Manuel Gloeckler" userId="ba3cb881ed062d03" providerId="LiveId" clId="{4DA41B40-B80E-4E30-AE62-757D3D4B5226}" dt="2024-09-30T17:57:55.714" v="64" actId="47"/>
        <pc:sldMkLst>
          <pc:docMk/>
          <pc:sldMk cId="3472693105" sldId="413"/>
        </pc:sldMkLst>
      </pc:sldChg>
      <pc:sldChg chg="del">
        <pc:chgData name="Manuel Gloeckler" userId="ba3cb881ed062d03" providerId="LiveId" clId="{4DA41B40-B80E-4E30-AE62-757D3D4B5226}" dt="2024-09-30T17:57:55.863" v="65" actId="47"/>
        <pc:sldMkLst>
          <pc:docMk/>
          <pc:sldMk cId="4233525936" sldId="414"/>
        </pc:sldMkLst>
      </pc:sldChg>
      <pc:sldChg chg="del">
        <pc:chgData name="Manuel Gloeckler" userId="ba3cb881ed062d03" providerId="LiveId" clId="{4DA41B40-B80E-4E30-AE62-757D3D4B5226}" dt="2024-09-30T17:57:45.706" v="9" actId="47"/>
        <pc:sldMkLst>
          <pc:docMk/>
          <pc:sldMk cId="1327476319" sldId="415"/>
        </pc:sldMkLst>
      </pc:sldChg>
    </pc:docChg>
  </pc:docChgLst>
  <pc:docChgLst>
    <pc:chgData name="Guest User" providerId="Windows Live" clId="Web-{DD6B7AD8-CBD3-4347-9567-856964E55F9E}"/>
    <pc:docChg chg="modSld">
      <pc:chgData name="Guest User" userId="" providerId="Windows Live" clId="Web-{DD6B7AD8-CBD3-4347-9567-856964E55F9E}" dt="2024-10-01T18:48:40.414" v="1" actId="1076"/>
      <pc:docMkLst>
        <pc:docMk/>
      </pc:docMkLst>
      <pc:sldChg chg="modSp">
        <pc:chgData name="Guest User" userId="" providerId="Windows Live" clId="Web-{DD6B7AD8-CBD3-4347-9567-856964E55F9E}" dt="2024-10-01T18:48:40.414" v="1" actId="1076"/>
        <pc:sldMkLst>
          <pc:docMk/>
          <pc:sldMk cId="3803062943" sldId="257"/>
        </pc:sldMkLst>
        <pc:picChg chg="mod">
          <ac:chgData name="Guest User" userId="" providerId="Windows Live" clId="Web-{DD6B7AD8-CBD3-4347-9567-856964E55F9E}" dt="2024-10-01T18:48:40.414" v="1" actId="1076"/>
          <ac:picMkLst>
            <pc:docMk/>
            <pc:sldMk cId="3803062943" sldId="257"/>
            <ac:picMk id="6" creationId="{C0F6AEAD-FB23-BC81-2B51-E26CDA841B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8C68-F5EC-4F71-8877-2E06B08DDBD2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88BB4-5AF3-4427-8164-B9E66B68261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7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Hi everyone, my name is Manuel Glöckler, I'm a PhD student at the University of Tübingen, supervised by Jakob Macke.</a:t>
            </a:r>
          </a:p>
          <a:p>
            <a:pPr marL="171450" indent="-171450">
              <a:buFontTx/>
              <a:buChar char="-"/>
            </a:pPr>
            <a:r>
              <a:rPr lang="en-US"/>
              <a:t>Today I'm quite excited to tell you about our most recent work on simulation-based inference.</a:t>
            </a:r>
          </a:p>
          <a:p>
            <a:pPr marL="171450" indent="-171450">
              <a:buFontTx/>
              <a:buChar char="-"/>
            </a:pPr>
            <a:r>
              <a:rPr lang="en-US"/>
              <a:t>So, let's get started with that by first introducing the general problem, which is :simply put, inference on scientific simulators.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88BB4-5AF3-4427-8164-B9E66B68261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41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374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A51E4-2FAD-49D9-A032-ABF33ECC6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134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Arial(Headings)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A1D33F0-6B28-4838-8274-7E1F3BF8B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057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 (Body)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D7855C0-B297-44F3-92DD-E204A2476EAC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06101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5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CA17E87-B77C-4562-B8AB-66E8F1D32CCE}"/>
              </a:ext>
            </a:extLst>
          </p:cNvPr>
          <p:cNvSpPr/>
          <p:nvPr userDrawn="1"/>
        </p:nvSpPr>
        <p:spPr>
          <a:xfrm>
            <a:off x="0" y="-5977"/>
            <a:ext cx="12192000" cy="1045883"/>
          </a:xfrm>
          <a:prstGeom prst="rect">
            <a:avLst/>
          </a:prstGeom>
          <a:solidFill>
            <a:srgbClr val="3741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AFB17C-396B-44B7-B8F6-3DD48A0A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0"/>
            <a:ext cx="11536680" cy="1021976"/>
          </a:xfrm>
        </p:spPr>
        <p:txBody>
          <a:bodyPr>
            <a:normAutofit/>
          </a:bodyPr>
          <a:lstStyle>
            <a:lvl1pPr>
              <a:defRPr sz="3400" b="1">
                <a:solidFill>
                  <a:schemeClr val="bg1"/>
                </a:solidFill>
                <a:latin typeface="Arial (Headings)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D021F3-7EE1-4641-84CD-865A040A2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89050"/>
            <a:ext cx="11518900" cy="4838700"/>
          </a:xfrm>
        </p:spPr>
        <p:txBody>
          <a:bodyPr/>
          <a:lstStyle>
            <a:lvl1pPr>
              <a:defRPr sz="2400">
                <a:latin typeface="Arial (Body)"/>
              </a:defRPr>
            </a:lvl1pPr>
            <a:lvl2pPr>
              <a:defRPr sz="2200">
                <a:latin typeface="Arial (Body)"/>
              </a:defRPr>
            </a:lvl2pPr>
            <a:lvl3pPr>
              <a:defRPr>
                <a:latin typeface="Arial (Body)"/>
              </a:defRPr>
            </a:lvl3pPr>
            <a:lvl4pPr>
              <a:defRPr>
                <a:latin typeface="Arial (Body)"/>
              </a:defRPr>
            </a:lvl4pPr>
            <a:lvl5pPr>
              <a:defRPr>
                <a:latin typeface="Arial (Body)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FE8893-B7B7-4BF3-9E5F-C51BA972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815" y="6395262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2F6EF845-6F8E-4763-9A3B-C59C50C11B6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E6E852CC-91E9-F127-EAAE-E16A4AA6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" y="6407150"/>
            <a:ext cx="8782050" cy="365125"/>
          </a:xfrm>
        </p:spPr>
        <p:txBody>
          <a:bodyPr/>
          <a:lstStyle>
            <a:lvl1pPr>
              <a:defRPr>
                <a:solidFill>
                  <a:srgbClr val="8F8F8F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78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bg>
      <p:bgPr>
        <a:solidFill>
          <a:srgbClr val="374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FE8893-B7B7-4BF3-9E5F-C51BA972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815" y="6395262"/>
            <a:ext cx="2743200" cy="365125"/>
          </a:xfr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F6EF845-6F8E-4763-9A3B-C59C50C11B6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2E6AD-78E0-AADF-8E13-2C33EEADFE5C}"/>
              </a:ext>
            </a:extLst>
          </p:cNvPr>
          <p:cNvSpPr/>
          <p:nvPr userDrawn="1"/>
        </p:nvSpPr>
        <p:spPr>
          <a:xfrm>
            <a:off x="0" y="561788"/>
            <a:ext cx="12192000" cy="5743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B3683160-ED57-ED72-FC30-3A3D2893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" y="6407150"/>
            <a:ext cx="8782050" cy="365125"/>
          </a:xfrm>
        </p:spPr>
        <p:txBody>
          <a:bodyPr/>
          <a:lstStyle>
            <a:lvl1pPr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013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bg>
      <p:bgPr>
        <a:solidFill>
          <a:srgbClr val="374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C4184B4-BC52-F8CA-0117-FA82811CE54F}"/>
              </a:ext>
            </a:extLst>
          </p:cNvPr>
          <p:cNvSpPr/>
          <p:nvPr userDrawn="1"/>
        </p:nvSpPr>
        <p:spPr>
          <a:xfrm>
            <a:off x="0" y="5812117"/>
            <a:ext cx="12192000" cy="1045883"/>
          </a:xfrm>
          <a:prstGeom prst="rect">
            <a:avLst/>
          </a:prstGeom>
          <a:solidFill>
            <a:srgbClr val="3741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FE8893-B7B7-4BF3-9E5F-C51BA972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815" y="6395262"/>
            <a:ext cx="2743200" cy="365125"/>
          </a:xfr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F6EF845-6F8E-4763-9A3B-C59C50C11B6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2E6AD-78E0-AADF-8E13-2C33EEADFE5C}"/>
              </a:ext>
            </a:extLst>
          </p:cNvPr>
          <p:cNvSpPr/>
          <p:nvPr userDrawn="1"/>
        </p:nvSpPr>
        <p:spPr>
          <a:xfrm>
            <a:off x="0" y="561788"/>
            <a:ext cx="12192000" cy="5743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B3683160-ED57-ED72-FC30-3A3D2893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" y="6407150"/>
            <a:ext cx="8782050" cy="365125"/>
          </a:xfrm>
        </p:spPr>
        <p:txBody>
          <a:bodyPr/>
          <a:lstStyle>
            <a:lvl1pPr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Rechteck 6">
            <a:extLst>
              <a:ext uri="{FF2B5EF4-FFF2-40B4-BE49-F238E27FC236}">
                <a16:creationId xmlns:a16="http://schemas.microsoft.com/office/drawing/2014/main" id="{C58E6D85-47F7-7F16-1F55-0DEC32EF4270}"/>
              </a:ext>
            </a:extLst>
          </p:cNvPr>
          <p:cNvSpPr/>
          <p:nvPr userDrawn="1"/>
        </p:nvSpPr>
        <p:spPr>
          <a:xfrm>
            <a:off x="0" y="-5977"/>
            <a:ext cx="12192000" cy="1045883"/>
          </a:xfrm>
          <a:prstGeom prst="rect">
            <a:avLst/>
          </a:prstGeom>
          <a:solidFill>
            <a:srgbClr val="3741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3407055-194F-C0BC-C6BD-B9719567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0"/>
            <a:ext cx="11536680" cy="1021976"/>
          </a:xfrm>
        </p:spPr>
        <p:txBody>
          <a:bodyPr>
            <a:normAutofit/>
          </a:bodyPr>
          <a:lstStyle>
            <a:lvl1pPr>
              <a:defRPr sz="3400" b="1">
                <a:solidFill>
                  <a:schemeClr val="bg1"/>
                </a:solidFill>
                <a:latin typeface="Arial (Headings)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53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bg>
      <p:bgPr>
        <a:solidFill>
          <a:srgbClr val="374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FE8893-B7B7-4BF3-9E5F-C51BA972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815" y="6395262"/>
            <a:ext cx="2743200" cy="365125"/>
          </a:xfr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F6EF845-6F8E-4763-9A3B-C59C50C11B6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82BEE31E-E7C5-283E-16AA-861A8DAA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" y="6407150"/>
            <a:ext cx="8782050" cy="365125"/>
          </a:xfrm>
        </p:spPr>
        <p:txBody>
          <a:bodyPr/>
          <a:lstStyle>
            <a:lvl1pPr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98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bg>
      <p:bgPr>
        <a:solidFill>
          <a:srgbClr val="374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FE8893-B7B7-4BF3-9E5F-C51BA972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815" y="6395262"/>
            <a:ext cx="2743200" cy="365125"/>
          </a:xfr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F6EF845-6F8E-4763-9A3B-C59C50C11B6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82BEE31E-E7C5-283E-16AA-861A8DAA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" y="6407150"/>
            <a:ext cx="8782050" cy="365125"/>
          </a:xfrm>
        </p:spPr>
        <p:txBody>
          <a:bodyPr/>
          <a:lstStyle>
            <a:lvl1pPr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2E282ED-7199-F5EE-A1B1-FF2CA63E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0"/>
            <a:ext cx="11536680" cy="1021976"/>
          </a:xfrm>
        </p:spPr>
        <p:txBody>
          <a:bodyPr>
            <a:normAutofit/>
          </a:bodyPr>
          <a:lstStyle>
            <a:lvl1pPr>
              <a:defRPr sz="3400" b="1">
                <a:solidFill>
                  <a:schemeClr val="bg1"/>
                </a:solidFill>
                <a:latin typeface="Arial (Headings)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091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989A-0BF1-D335-BAC7-25A28AF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B4E3F-E545-25D4-5536-E0C094C7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7C656-AE9B-4F22-B153-99A51E4BA6B5}" type="datetime1">
              <a:rPr lang="de-DE" smtClean="0"/>
              <a:t>02.10.2024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04FED-5D44-09F2-6B31-3961F0F3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EC92F-7E00-92E6-E303-9C26A021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824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606030B-4E03-4437-A3F9-2FC2CBD70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E87A86-B2E8-469E-959B-43A558234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C053A3-58E1-444E-93AC-256C9B7D9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7C656-AE9B-4F22-B153-99A51E4BA6B5}" type="datetime1">
              <a:rPr lang="de-DE" smtClean="0"/>
              <a:t>02.10.2024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A6EBAA-5A41-426B-A682-A93241D50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BB0B33-7FB1-4DEC-BDA3-752CB73F5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EF845-6F8E-4763-9A3B-C59C50C11B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33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6" r:id="rId4"/>
    <p:sldLayoutId id="2147483673" r:id="rId5"/>
    <p:sldLayoutId id="2147483677" r:id="rId6"/>
    <p:sldLayoutId id="214748367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4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svg"/><Relationship Id="rId10" Type="http://schemas.openxmlformats.org/officeDocument/2006/relationships/image" Target="../media/image450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5" Type="http://schemas.openxmlformats.org/officeDocument/2006/relationships/image" Target="../media/image48.svg"/><Relationship Id="rId10" Type="http://schemas.openxmlformats.org/officeDocument/2006/relationships/image" Target="../media/image54.svg"/><Relationship Id="rId4" Type="http://schemas.openxmlformats.org/officeDocument/2006/relationships/image" Target="../media/image47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7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5" Type="http://schemas.openxmlformats.org/officeDocument/2006/relationships/image" Target="../media/image48.svg"/><Relationship Id="rId10" Type="http://schemas.openxmlformats.org/officeDocument/2006/relationships/image" Target="../media/image54.sv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7" Type="http://schemas.openxmlformats.org/officeDocument/2006/relationships/image" Target="../media/image79.sv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4E19B3-7ED7-B7AE-F087-08A2EA673EA7}"/>
              </a:ext>
            </a:extLst>
          </p:cNvPr>
          <p:cNvSpPr/>
          <p:nvPr/>
        </p:nvSpPr>
        <p:spPr>
          <a:xfrm>
            <a:off x="0" y="3999186"/>
            <a:ext cx="12192000" cy="2179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60626F-025C-49F5-8799-44FF963C1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39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(Headings)"/>
              </a:rPr>
              <a:t>Diffusion model JC</a:t>
            </a:r>
            <a:br>
              <a:rPr lang="en-US" dirty="0">
                <a:latin typeface="Arial (Headings)"/>
              </a:rPr>
            </a:br>
            <a:r>
              <a:rPr lang="en-US" dirty="0">
                <a:latin typeface="Arial (Headings)"/>
              </a:rPr>
              <a:t>Introduction 1: SDE view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A134F37-D183-4449-9E1D-89CA140B5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1140" y="3174310"/>
            <a:ext cx="9144000" cy="1655762"/>
          </a:xfrm>
        </p:spPr>
        <p:txBody>
          <a:bodyPr/>
          <a:lstStyle/>
          <a:p>
            <a:r>
              <a:rPr lang="en-US" dirty="0">
                <a:latin typeface="Arial (Body)"/>
              </a:rPr>
              <a:t>Manuel Gloeckler                                                              02.10.24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30C3C6-3C71-1062-99A9-5935D2734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715"/>
          <a:stretch/>
        </p:blipFill>
        <p:spPr>
          <a:xfrm>
            <a:off x="2508601" y="4005710"/>
            <a:ext cx="6687951" cy="21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4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78E7E-0460-5332-CFF6-18EF7690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C431748-BB37-DF27-4F05-21517EAF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285" y="1146358"/>
            <a:ext cx="10774825" cy="506200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0B96C33D-E2DE-8559-062D-034D9EA9129B}"/>
              </a:ext>
            </a:extLst>
          </p:cNvPr>
          <p:cNvSpPr/>
          <p:nvPr/>
        </p:nvSpPr>
        <p:spPr>
          <a:xfrm rot="16200000">
            <a:off x="1133933" y="1227804"/>
            <a:ext cx="376517" cy="167537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0486-38F6-E6C6-A972-0B54194A6DE3}"/>
              </a:ext>
            </a:extLst>
          </p:cNvPr>
          <p:cNvSpPr txBox="1"/>
          <p:nvPr/>
        </p:nvSpPr>
        <p:spPr>
          <a:xfrm>
            <a:off x="735723" y="23805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Denoiser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48A9DCF-C125-41D0-6C8E-C677B5216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232" y="4657397"/>
            <a:ext cx="10413503" cy="138079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D958F0-5E95-406B-33B4-A076A4429868}"/>
              </a:ext>
            </a:extLst>
          </p:cNvPr>
          <p:cNvCxnSpPr/>
          <p:nvPr/>
        </p:nvCxnSpPr>
        <p:spPr>
          <a:xfrm>
            <a:off x="0" y="4114800"/>
            <a:ext cx="12118428" cy="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02613C-7191-3F3B-AB74-8FC05500389B}"/>
              </a:ext>
            </a:extLst>
          </p:cNvPr>
          <p:cNvSpPr txBox="1"/>
          <p:nvPr/>
        </p:nvSpPr>
        <p:spPr>
          <a:xfrm>
            <a:off x="10550768" y="8952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Appendix B6</a:t>
            </a:r>
          </a:p>
        </p:txBody>
      </p:sp>
    </p:spTree>
    <p:extLst>
      <p:ext uri="{BB962C8B-B14F-4D97-AF65-F5344CB8AC3E}">
        <p14:creationId xmlns:p14="http://schemas.microsoft.com/office/powerpoint/2010/main" val="363149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78E7E-0460-5332-CFF6-18EF7690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C431748-BB37-DF27-4F05-21517EAF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285" y="1146358"/>
            <a:ext cx="10774825" cy="50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88A290-BD5C-CD4F-5BE7-A81C807ABC37}"/>
              </a:ext>
            </a:extLst>
          </p:cNvPr>
          <p:cNvSpPr txBox="1"/>
          <p:nvPr/>
        </p:nvSpPr>
        <p:spPr>
          <a:xfrm>
            <a:off x="7714593" y="241212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Should be standardized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B96C33D-E2DE-8559-062D-034D9EA9129B}"/>
              </a:ext>
            </a:extLst>
          </p:cNvPr>
          <p:cNvSpPr/>
          <p:nvPr/>
        </p:nvSpPr>
        <p:spPr>
          <a:xfrm rot="16200000">
            <a:off x="1133933" y="1227804"/>
            <a:ext cx="376517" cy="167537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0486-38F6-E6C6-A972-0B54194A6DE3}"/>
              </a:ext>
            </a:extLst>
          </p:cNvPr>
          <p:cNvSpPr txBox="1"/>
          <p:nvPr/>
        </p:nvSpPr>
        <p:spPr>
          <a:xfrm>
            <a:off x="735723" y="23805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Denoiser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1CEC9EF-2D01-D183-45BC-BB36EDF240FB}"/>
              </a:ext>
            </a:extLst>
          </p:cNvPr>
          <p:cNvSpPr/>
          <p:nvPr/>
        </p:nvSpPr>
        <p:spPr>
          <a:xfrm rot="16200000">
            <a:off x="7979003" y="1582323"/>
            <a:ext cx="376517" cy="1039906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48A9DCF-C125-41D0-6C8E-C677B5216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232" y="4657397"/>
            <a:ext cx="10413503" cy="138079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D958F0-5E95-406B-33B4-A076A4429868}"/>
              </a:ext>
            </a:extLst>
          </p:cNvPr>
          <p:cNvCxnSpPr/>
          <p:nvPr/>
        </p:nvCxnSpPr>
        <p:spPr>
          <a:xfrm>
            <a:off x="0" y="4114800"/>
            <a:ext cx="12118428" cy="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9BE61CD3-8F2B-EDCF-EBCB-5FB405EE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4136" y="2937643"/>
            <a:ext cx="2138022" cy="564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02613C-7191-3F3B-AB74-8FC05500389B}"/>
              </a:ext>
            </a:extLst>
          </p:cNvPr>
          <p:cNvSpPr txBox="1"/>
          <p:nvPr/>
        </p:nvSpPr>
        <p:spPr>
          <a:xfrm>
            <a:off x="10550768" y="8952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Appendix B6</a:t>
            </a:r>
          </a:p>
        </p:txBody>
      </p:sp>
    </p:spTree>
    <p:extLst>
      <p:ext uri="{BB962C8B-B14F-4D97-AF65-F5344CB8AC3E}">
        <p14:creationId xmlns:p14="http://schemas.microsoft.com/office/powerpoint/2010/main" val="275851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78E7E-0460-5332-CFF6-18EF7690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C431748-BB37-DF27-4F05-21517EAF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285" y="1146358"/>
            <a:ext cx="10774825" cy="50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88A290-BD5C-CD4F-5BE7-A81C807ABC37}"/>
              </a:ext>
            </a:extLst>
          </p:cNvPr>
          <p:cNvSpPr txBox="1"/>
          <p:nvPr/>
        </p:nvSpPr>
        <p:spPr>
          <a:xfrm>
            <a:off x="7577959" y="242789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Should be standardized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B96C33D-E2DE-8559-062D-034D9EA9129B}"/>
              </a:ext>
            </a:extLst>
          </p:cNvPr>
          <p:cNvSpPr/>
          <p:nvPr/>
        </p:nvSpPr>
        <p:spPr>
          <a:xfrm rot="16200000">
            <a:off x="1133933" y="1227804"/>
            <a:ext cx="376517" cy="167537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0486-38F6-E6C6-A972-0B54194A6DE3}"/>
              </a:ext>
            </a:extLst>
          </p:cNvPr>
          <p:cNvSpPr txBox="1"/>
          <p:nvPr/>
        </p:nvSpPr>
        <p:spPr>
          <a:xfrm>
            <a:off x="735723" y="23805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Denoiser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EFF152A-9E43-74D5-26D8-23D52E26C517}"/>
              </a:ext>
            </a:extLst>
          </p:cNvPr>
          <p:cNvSpPr/>
          <p:nvPr/>
        </p:nvSpPr>
        <p:spPr>
          <a:xfrm rot="16200000">
            <a:off x="5913516" y="1498447"/>
            <a:ext cx="376517" cy="1239189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1CEC9EF-2D01-D183-45BC-BB36EDF240FB}"/>
              </a:ext>
            </a:extLst>
          </p:cNvPr>
          <p:cNvSpPr/>
          <p:nvPr/>
        </p:nvSpPr>
        <p:spPr>
          <a:xfrm rot="16200000">
            <a:off x="7979003" y="1582323"/>
            <a:ext cx="376517" cy="1039906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48A9DCF-C125-41D0-6C8E-C677B5216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232" y="4657397"/>
            <a:ext cx="10413503" cy="138079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D958F0-5E95-406B-33B4-A076A4429868}"/>
              </a:ext>
            </a:extLst>
          </p:cNvPr>
          <p:cNvCxnSpPr/>
          <p:nvPr/>
        </p:nvCxnSpPr>
        <p:spPr>
          <a:xfrm>
            <a:off x="0" y="4114800"/>
            <a:ext cx="12118428" cy="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9BE61CD3-8F2B-EDCF-EBCB-5FB405EE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4136" y="2937643"/>
            <a:ext cx="2138022" cy="564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1D1D9B-D1F1-6034-E4DF-899FE75B5EB0}"/>
              </a:ext>
            </a:extLst>
          </p:cNvPr>
          <p:cNvSpPr/>
          <p:nvPr/>
        </p:nvSpPr>
        <p:spPr>
          <a:xfrm>
            <a:off x="7441324" y="4740167"/>
            <a:ext cx="3673366" cy="14819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F2263-68F2-B3B0-EF96-E6895C09D668}"/>
              </a:ext>
            </a:extLst>
          </p:cNvPr>
          <p:cNvSpPr txBox="1"/>
          <p:nvPr/>
        </p:nvSpPr>
        <p:spPr>
          <a:xfrm>
            <a:off x="5097517" y="2391106"/>
            <a:ext cx="2385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Effective target </a:t>
            </a:r>
            <a:r>
              <a:rPr lang="en-US" dirty="0">
                <a:solidFill>
                  <a:schemeClr val="bg1"/>
                </a:solidFill>
              </a:rPr>
              <a:t>should have </a:t>
            </a:r>
            <a:r>
              <a:rPr lang="en-US" b="1" dirty="0">
                <a:solidFill>
                  <a:schemeClr val="bg1"/>
                </a:solidFill>
              </a:rPr>
              <a:t>variance of one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D760FA-1BE4-EC5A-3A0D-D523903F59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1880" y="3589775"/>
            <a:ext cx="4582520" cy="30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5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78E7E-0460-5332-CFF6-18EF7690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C431748-BB37-DF27-4F05-21517EAF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285" y="1146358"/>
            <a:ext cx="10774825" cy="50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88A290-BD5C-CD4F-5BE7-A81C807ABC37}"/>
              </a:ext>
            </a:extLst>
          </p:cNvPr>
          <p:cNvSpPr txBox="1"/>
          <p:nvPr/>
        </p:nvSpPr>
        <p:spPr>
          <a:xfrm>
            <a:off x="7577959" y="242789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Should be standardized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B96C33D-E2DE-8559-062D-034D9EA9129B}"/>
              </a:ext>
            </a:extLst>
          </p:cNvPr>
          <p:cNvSpPr/>
          <p:nvPr/>
        </p:nvSpPr>
        <p:spPr>
          <a:xfrm rot="16200000">
            <a:off x="1133933" y="1227804"/>
            <a:ext cx="376517" cy="167537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0486-38F6-E6C6-A972-0B54194A6DE3}"/>
              </a:ext>
            </a:extLst>
          </p:cNvPr>
          <p:cNvSpPr txBox="1"/>
          <p:nvPr/>
        </p:nvSpPr>
        <p:spPr>
          <a:xfrm>
            <a:off x="735723" y="23805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Denoiser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89EA2A-EDFA-6C02-918B-75B327299348}"/>
              </a:ext>
            </a:extLst>
          </p:cNvPr>
          <p:cNvSpPr/>
          <p:nvPr/>
        </p:nvSpPr>
        <p:spPr>
          <a:xfrm rot="16200000">
            <a:off x="3482998" y="1222550"/>
            <a:ext cx="376517" cy="167537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EFF152A-9E43-74D5-26D8-23D52E26C517}"/>
              </a:ext>
            </a:extLst>
          </p:cNvPr>
          <p:cNvSpPr/>
          <p:nvPr/>
        </p:nvSpPr>
        <p:spPr>
          <a:xfrm rot="16200000">
            <a:off x="5913516" y="1498447"/>
            <a:ext cx="376517" cy="1239189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1CEC9EF-2D01-D183-45BC-BB36EDF240FB}"/>
              </a:ext>
            </a:extLst>
          </p:cNvPr>
          <p:cNvSpPr/>
          <p:nvPr/>
        </p:nvSpPr>
        <p:spPr>
          <a:xfrm rot="16200000">
            <a:off x="7979003" y="1582323"/>
            <a:ext cx="376517" cy="1039906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48A9DCF-C125-41D0-6C8E-C677B5216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232" y="4657397"/>
            <a:ext cx="10413503" cy="138079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D958F0-5E95-406B-33B4-A076A4429868}"/>
              </a:ext>
            </a:extLst>
          </p:cNvPr>
          <p:cNvCxnSpPr/>
          <p:nvPr/>
        </p:nvCxnSpPr>
        <p:spPr>
          <a:xfrm>
            <a:off x="0" y="4114800"/>
            <a:ext cx="12118428" cy="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9BE61CD3-8F2B-EDCF-EBCB-5FB405EE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4136" y="2937643"/>
            <a:ext cx="2138022" cy="564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9F2263-68F2-B3B0-EF96-E6895C09D668}"/>
              </a:ext>
            </a:extLst>
          </p:cNvPr>
          <p:cNvSpPr txBox="1"/>
          <p:nvPr/>
        </p:nvSpPr>
        <p:spPr>
          <a:xfrm>
            <a:off x="5097517" y="2391106"/>
            <a:ext cx="2385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Effective target </a:t>
            </a:r>
            <a:r>
              <a:rPr lang="en-US" dirty="0">
                <a:solidFill>
                  <a:schemeClr val="bg1"/>
                </a:solidFill>
              </a:rPr>
              <a:t>should have </a:t>
            </a:r>
            <a:r>
              <a:rPr lang="en-US" b="1" dirty="0">
                <a:solidFill>
                  <a:schemeClr val="bg1"/>
                </a:solidFill>
              </a:rPr>
              <a:t>variance of one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D760FA-1BE4-EC5A-3A0D-D523903F59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1880" y="3589775"/>
            <a:ext cx="4582520" cy="304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6BF534-03AF-B045-969F-090BF70BD555}"/>
                  </a:ext>
                </a:extLst>
              </p:cNvPr>
              <p:cNvSpPr txBox="1"/>
              <p:nvPr/>
            </p:nvSpPr>
            <p:spPr>
              <a:xfrm>
                <a:off x="2779986" y="2401617"/>
                <a:ext cx="2385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6BF534-03AF-B045-969F-090BF70B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986" y="2401617"/>
                <a:ext cx="2385849" cy="369332"/>
              </a:xfrm>
              <a:prstGeom prst="rect">
                <a:avLst/>
              </a:prstGeom>
              <a:blipFill>
                <a:blip r:embed="rId10"/>
                <a:stretch>
                  <a:fillRect l="-204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EB88BCFD-2723-C354-38A8-2891A50E13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93098" y="2916621"/>
            <a:ext cx="1872999" cy="50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1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78E7E-0460-5332-CFF6-18EF7690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C431748-BB37-DF27-4F05-21517EAF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285" y="1146358"/>
            <a:ext cx="10774825" cy="50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88A290-BD5C-CD4F-5BE7-A81C807ABC37}"/>
              </a:ext>
            </a:extLst>
          </p:cNvPr>
          <p:cNvSpPr txBox="1"/>
          <p:nvPr/>
        </p:nvSpPr>
        <p:spPr>
          <a:xfrm>
            <a:off x="7577959" y="242789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Should be standardized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B96C33D-E2DE-8559-062D-034D9EA9129B}"/>
              </a:ext>
            </a:extLst>
          </p:cNvPr>
          <p:cNvSpPr/>
          <p:nvPr/>
        </p:nvSpPr>
        <p:spPr>
          <a:xfrm rot="16200000">
            <a:off x="1133933" y="1227804"/>
            <a:ext cx="376517" cy="167537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0486-38F6-E6C6-A972-0B54194A6DE3}"/>
              </a:ext>
            </a:extLst>
          </p:cNvPr>
          <p:cNvSpPr txBox="1"/>
          <p:nvPr/>
        </p:nvSpPr>
        <p:spPr>
          <a:xfrm>
            <a:off x="735723" y="23805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Denoiser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89EA2A-EDFA-6C02-918B-75B327299348}"/>
              </a:ext>
            </a:extLst>
          </p:cNvPr>
          <p:cNvSpPr/>
          <p:nvPr/>
        </p:nvSpPr>
        <p:spPr>
          <a:xfrm rot="16200000">
            <a:off x="3482998" y="1222550"/>
            <a:ext cx="376517" cy="167537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EFF152A-9E43-74D5-26D8-23D52E26C517}"/>
              </a:ext>
            </a:extLst>
          </p:cNvPr>
          <p:cNvSpPr/>
          <p:nvPr/>
        </p:nvSpPr>
        <p:spPr>
          <a:xfrm rot="16200000">
            <a:off x="5913516" y="1498447"/>
            <a:ext cx="376517" cy="1239189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1CEC9EF-2D01-D183-45BC-BB36EDF240FB}"/>
              </a:ext>
            </a:extLst>
          </p:cNvPr>
          <p:cNvSpPr/>
          <p:nvPr/>
        </p:nvSpPr>
        <p:spPr>
          <a:xfrm rot="16200000">
            <a:off x="7979003" y="1582323"/>
            <a:ext cx="376517" cy="1039906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48A9DCF-C125-41D0-6C8E-C677B5216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232" y="4657397"/>
            <a:ext cx="10413503" cy="138079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D958F0-5E95-406B-33B4-A076A4429868}"/>
              </a:ext>
            </a:extLst>
          </p:cNvPr>
          <p:cNvCxnSpPr/>
          <p:nvPr/>
        </p:nvCxnSpPr>
        <p:spPr>
          <a:xfrm>
            <a:off x="0" y="4114800"/>
            <a:ext cx="12118428" cy="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9BE61CD3-8F2B-EDCF-EBCB-5FB405EE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4136" y="2937643"/>
            <a:ext cx="2138022" cy="564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9F2263-68F2-B3B0-EF96-E6895C09D668}"/>
              </a:ext>
            </a:extLst>
          </p:cNvPr>
          <p:cNvSpPr txBox="1"/>
          <p:nvPr/>
        </p:nvSpPr>
        <p:spPr>
          <a:xfrm>
            <a:off x="5097517" y="2391106"/>
            <a:ext cx="2385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Effective target </a:t>
            </a:r>
            <a:r>
              <a:rPr lang="en-US" dirty="0">
                <a:solidFill>
                  <a:schemeClr val="bg1"/>
                </a:solidFill>
              </a:rPr>
              <a:t>should have </a:t>
            </a:r>
            <a:r>
              <a:rPr lang="en-US" b="1" dirty="0">
                <a:solidFill>
                  <a:schemeClr val="bg1"/>
                </a:solidFill>
              </a:rPr>
              <a:t>variance of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6BF534-03AF-B045-969F-090BF70BD555}"/>
                  </a:ext>
                </a:extLst>
              </p:cNvPr>
              <p:cNvSpPr txBox="1"/>
              <p:nvPr/>
            </p:nvSpPr>
            <p:spPr>
              <a:xfrm>
                <a:off x="2779986" y="2401617"/>
                <a:ext cx="2385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6BF534-03AF-B045-969F-090BF70B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986" y="2401617"/>
                <a:ext cx="2385849" cy="369332"/>
              </a:xfrm>
              <a:prstGeom prst="rect">
                <a:avLst/>
              </a:prstGeom>
              <a:blipFill>
                <a:blip r:embed="rId8"/>
                <a:stretch>
                  <a:fillRect l="-204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EB88BCFD-2723-C354-38A8-2891A50E1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3098" y="2916621"/>
            <a:ext cx="1872999" cy="5066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5AB9715-7F9C-0EC3-74D3-14C963F19D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75596" y="3396483"/>
            <a:ext cx="2258806" cy="51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78E7E-0460-5332-CFF6-18EF7690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C431748-BB37-DF27-4F05-21517EAF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285" y="1146358"/>
            <a:ext cx="10774825" cy="50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88A290-BD5C-CD4F-5BE7-A81C807ABC37}"/>
              </a:ext>
            </a:extLst>
          </p:cNvPr>
          <p:cNvSpPr txBox="1"/>
          <p:nvPr/>
        </p:nvSpPr>
        <p:spPr>
          <a:xfrm>
            <a:off x="7577959" y="242789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Should be standardized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B96C33D-E2DE-8559-062D-034D9EA9129B}"/>
              </a:ext>
            </a:extLst>
          </p:cNvPr>
          <p:cNvSpPr/>
          <p:nvPr/>
        </p:nvSpPr>
        <p:spPr>
          <a:xfrm rot="16200000">
            <a:off x="1133933" y="1227804"/>
            <a:ext cx="376517" cy="167537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0486-38F6-E6C6-A972-0B54194A6DE3}"/>
              </a:ext>
            </a:extLst>
          </p:cNvPr>
          <p:cNvSpPr txBox="1"/>
          <p:nvPr/>
        </p:nvSpPr>
        <p:spPr>
          <a:xfrm>
            <a:off x="735723" y="23805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Denoiser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89EA2A-EDFA-6C02-918B-75B327299348}"/>
              </a:ext>
            </a:extLst>
          </p:cNvPr>
          <p:cNvSpPr/>
          <p:nvPr/>
        </p:nvSpPr>
        <p:spPr>
          <a:xfrm rot="16200000">
            <a:off x="3482998" y="1222550"/>
            <a:ext cx="376517" cy="167537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EFF152A-9E43-74D5-26D8-23D52E26C517}"/>
              </a:ext>
            </a:extLst>
          </p:cNvPr>
          <p:cNvSpPr/>
          <p:nvPr/>
        </p:nvSpPr>
        <p:spPr>
          <a:xfrm rot="16200000">
            <a:off x="5913516" y="1498447"/>
            <a:ext cx="376517" cy="1239189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1CEC9EF-2D01-D183-45BC-BB36EDF240FB}"/>
              </a:ext>
            </a:extLst>
          </p:cNvPr>
          <p:cNvSpPr/>
          <p:nvPr/>
        </p:nvSpPr>
        <p:spPr>
          <a:xfrm rot="16200000">
            <a:off x="7979003" y="1582323"/>
            <a:ext cx="376517" cy="1039906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48A9DCF-C125-41D0-6C8E-C677B5216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232" y="4657397"/>
            <a:ext cx="10413503" cy="138079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D958F0-5E95-406B-33B4-A076A4429868}"/>
              </a:ext>
            </a:extLst>
          </p:cNvPr>
          <p:cNvCxnSpPr/>
          <p:nvPr/>
        </p:nvCxnSpPr>
        <p:spPr>
          <a:xfrm>
            <a:off x="0" y="4114800"/>
            <a:ext cx="12118428" cy="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9BE61CD3-8F2B-EDCF-EBCB-5FB405EE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4136" y="2937643"/>
            <a:ext cx="2138022" cy="564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9F2263-68F2-B3B0-EF96-E6895C09D668}"/>
              </a:ext>
            </a:extLst>
          </p:cNvPr>
          <p:cNvSpPr txBox="1"/>
          <p:nvPr/>
        </p:nvSpPr>
        <p:spPr>
          <a:xfrm>
            <a:off x="5097517" y="2391106"/>
            <a:ext cx="2385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Effective target </a:t>
            </a:r>
            <a:r>
              <a:rPr lang="en-US" dirty="0">
                <a:solidFill>
                  <a:schemeClr val="bg1"/>
                </a:solidFill>
              </a:rPr>
              <a:t>should have </a:t>
            </a:r>
            <a:r>
              <a:rPr lang="en-US" b="1" dirty="0">
                <a:solidFill>
                  <a:schemeClr val="bg1"/>
                </a:solidFill>
              </a:rPr>
              <a:t>variance of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6BF534-03AF-B045-969F-090BF70BD555}"/>
                  </a:ext>
                </a:extLst>
              </p:cNvPr>
              <p:cNvSpPr txBox="1"/>
              <p:nvPr/>
            </p:nvSpPr>
            <p:spPr>
              <a:xfrm>
                <a:off x="2779986" y="2401617"/>
                <a:ext cx="2385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6BF534-03AF-B045-969F-090BF70B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986" y="2401617"/>
                <a:ext cx="2385849" cy="369332"/>
              </a:xfrm>
              <a:prstGeom prst="rect">
                <a:avLst/>
              </a:prstGeom>
              <a:blipFill>
                <a:blip r:embed="rId8"/>
                <a:stretch>
                  <a:fillRect l="-204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EB88BCFD-2723-C354-38A8-2891A50E1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3098" y="2916621"/>
            <a:ext cx="1872999" cy="5066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5AB9715-7F9C-0EC3-74D3-14C963F19D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75596" y="3396483"/>
            <a:ext cx="2258806" cy="513365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4E88094A-F988-0981-4F1F-61E40619FE7F}"/>
              </a:ext>
            </a:extLst>
          </p:cNvPr>
          <p:cNvSpPr/>
          <p:nvPr/>
        </p:nvSpPr>
        <p:spPr>
          <a:xfrm rot="5400000">
            <a:off x="2973244" y="4260044"/>
            <a:ext cx="376517" cy="1391588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E4FE5-45EF-85D4-D60D-C959A61D64DD}"/>
              </a:ext>
            </a:extLst>
          </p:cNvPr>
          <p:cNvSpPr txBox="1"/>
          <p:nvPr/>
        </p:nvSpPr>
        <p:spPr>
          <a:xfrm>
            <a:off x="2643352" y="4335517"/>
            <a:ext cx="31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Effective target weight of </a:t>
            </a:r>
            <a:r>
              <a:rPr lang="en-US" b="1" dirty="0">
                <a:solidFill>
                  <a:schemeClr val="bg1"/>
                </a:solidFill>
              </a:rPr>
              <a:t>one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19700DC-6C28-E9BC-DF95-1360B232E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53945" y="4254870"/>
            <a:ext cx="2023406" cy="622587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0A28D904-845B-E94D-8ED3-D7B12C8ADC35}"/>
              </a:ext>
            </a:extLst>
          </p:cNvPr>
          <p:cNvSpPr/>
          <p:nvPr/>
        </p:nvSpPr>
        <p:spPr>
          <a:xfrm rot="16200000">
            <a:off x="9946143" y="1256414"/>
            <a:ext cx="376517" cy="1612858"/>
          </a:xfrm>
          <a:prstGeom prst="leftBrace">
            <a:avLst>
              <a:gd name="adj1" fmla="val 8333"/>
              <a:gd name="adj2" fmla="val 81717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A1DF9-BB83-4E19-A1DB-1B94DFF98F50}"/>
              </a:ext>
            </a:extLst>
          </p:cNvPr>
          <p:cNvSpPr txBox="1"/>
          <p:nvPr/>
        </p:nvSpPr>
        <p:spPr>
          <a:xfrm>
            <a:off x="10665869" y="2442663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Kinda </a:t>
            </a:r>
          </a:p>
          <a:p>
            <a:r>
              <a:rPr lang="en-US" dirty="0" err="1">
                <a:solidFill>
                  <a:schemeClr val="bg1"/>
                </a:solidFill>
              </a:rPr>
              <a:t>arbirary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8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69EE1-74B5-5305-7924-712980E3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training…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21DAFC-D23C-A67A-DB4D-A32AA33F1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673" y="1185680"/>
            <a:ext cx="9354327" cy="33244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874F4-098B-E71B-9EB3-EEF7A9DE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6C4502-3766-EA42-9925-69D0522D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3" y="1642041"/>
            <a:ext cx="9242452" cy="2407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60A44D-4C0A-29A2-25BD-B5BBB8BD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832" y="4170294"/>
            <a:ext cx="8982850" cy="25353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4ED70D-28A9-3CDC-1C2D-DFB242210623}"/>
              </a:ext>
            </a:extLst>
          </p:cNvPr>
          <p:cNvSpPr/>
          <p:nvPr/>
        </p:nvSpPr>
        <p:spPr>
          <a:xfrm>
            <a:off x="1629103" y="5665694"/>
            <a:ext cx="8823435" cy="5259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1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D7DCC-0EFB-6693-4490-CF05BD3A4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Sampling diffusion models…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FE4D-8726-7B48-BEFA-573DC056F0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6038"/>
            <a:ext cx="2743200" cy="365125"/>
          </a:xfrm>
        </p:spPr>
        <p:txBody>
          <a:bodyPr/>
          <a:lstStyle/>
          <a:p>
            <a:fld id="{2F6EF845-6F8E-4763-9A3B-C59C50C11B65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F89227-45EC-9B74-3ED5-012DB7790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97" y="3257176"/>
            <a:ext cx="9825316" cy="2456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C3041A-CE17-A667-92FE-CB902B10E48E}"/>
              </a:ext>
            </a:extLst>
          </p:cNvPr>
          <p:cNvSpPr/>
          <p:nvPr/>
        </p:nvSpPr>
        <p:spPr>
          <a:xfrm>
            <a:off x="1625600" y="5372332"/>
            <a:ext cx="9400988" cy="471420"/>
          </a:xfrm>
          <a:prstGeom prst="rect">
            <a:avLst/>
          </a:prstGeom>
          <a:solidFill>
            <a:srgbClr val="37414A"/>
          </a:solidFill>
          <a:ln>
            <a:solidFill>
              <a:srgbClr val="3741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5C357D-97FA-09F8-6201-9CDE12B3D500}"/>
              </a:ext>
            </a:extLst>
          </p:cNvPr>
          <p:cNvSpPr/>
          <p:nvPr/>
        </p:nvSpPr>
        <p:spPr>
          <a:xfrm>
            <a:off x="1977697" y="3196691"/>
            <a:ext cx="9400988" cy="471420"/>
          </a:xfrm>
          <a:prstGeom prst="rect">
            <a:avLst/>
          </a:prstGeom>
          <a:solidFill>
            <a:srgbClr val="37414A"/>
          </a:solidFill>
          <a:ln>
            <a:solidFill>
              <a:srgbClr val="3741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C2B850-3C67-52EE-311B-24A84D8AB283}"/>
              </a:ext>
            </a:extLst>
          </p:cNvPr>
          <p:cNvSpPr/>
          <p:nvPr/>
        </p:nvSpPr>
        <p:spPr>
          <a:xfrm rot="16013609">
            <a:off x="588731" y="4915770"/>
            <a:ext cx="3392478" cy="471420"/>
          </a:xfrm>
          <a:prstGeom prst="rect">
            <a:avLst/>
          </a:prstGeom>
          <a:solidFill>
            <a:srgbClr val="37414A"/>
          </a:solidFill>
          <a:ln>
            <a:solidFill>
              <a:srgbClr val="3741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62437-1B89-FB54-778C-791BF8594114}"/>
              </a:ext>
            </a:extLst>
          </p:cNvPr>
          <p:cNvSpPr/>
          <p:nvPr/>
        </p:nvSpPr>
        <p:spPr>
          <a:xfrm rot="16434376">
            <a:off x="8324345" y="4909770"/>
            <a:ext cx="3392478" cy="471420"/>
          </a:xfrm>
          <a:prstGeom prst="rect">
            <a:avLst/>
          </a:prstGeom>
          <a:solidFill>
            <a:srgbClr val="37414A"/>
          </a:solidFill>
          <a:ln>
            <a:solidFill>
              <a:srgbClr val="3741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273F-2E14-2410-0C9D-4D2C2DA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AF4FF-3BD7-2C46-0C6D-A56342E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DCDF3-2EDE-0437-E52B-D465A68E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07" y="1699826"/>
            <a:ext cx="8896415" cy="36481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1CB827E-5F54-3888-2587-E1B6A1582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" y="1289050"/>
                <a:ext cx="11518900" cy="4838700"/>
              </a:xfrm>
            </p:spPr>
            <p:txBody>
              <a:bodyPr/>
              <a:lstStyle/>
              <a:p>
                <a:r>
                  <a:rPr lang="en-US" dirty="0"/>
                  <a:t>One extra evaluation 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local error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1CB827E-5F54-3888-2587-E1B6A1582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289050"/>
                <a:ext cx="11518900" cy="4838700"/>
              </a:xfrm>
              <a:blipFill>
                <a:blip r:embed="rId3"/>
                <a:stretch>
                  <a:fillRect l="-688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A9721BE-7803-B361-2B89-1E656C865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33" y="5603873"/>
            <a:ext cx="4572033" cy="400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EC858C-6863-221D-E52B-7B842539A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6" y="5676900"/>
            <a:ext cx="1152856" cy="3095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DD798-54A9-5D85-24B4-F82B79B34596}"/>
                  </a:ext>
                </a:extLst>
              </p:cNvPr>
              <p:cNvSpPr txBox="1"/>
              <p:nvPr/>
            </p:nvSpPr>
            <p:spPr>
              <a:xfrm>
                <a:off x="6248400" y="6108700"/>
                <a:ext cx="35950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step size should decrease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DD798-54A9-5D85-24B4-F82B79B3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6108700"/>
                <a:ext cx="3595087" cy="369332"/>
              </a:xfrm>
              <a:prstGeom prst="rect">
                <a:avLst/>
              </a:prstGeom>
              <a:blipFill>
                <a:blip r:embed="rId6"/>
                <a:stretch>
                  <a:fillRect l="-135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273F-2E14-2410-0C9D-4D2C2DA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Sophisticated high order samplers are not worth the cost…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AF4FF-3BD7-2C46-0C6D-A56342E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BD5B6-F160-1E3F-174E-51026409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2" y="1379638"/>
            <a:ext cx="11498317" cy="37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6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3AA2-66C5-3CAE-DB41-85EA7CA5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SDE view: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72BA5-634D-5ACD-A40E-6AACBA1AC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common diffusion models are based on </a:t>
            </a:r>
            <a:r>
              <a:rPr lang="en-US" i="1" dirty="0"/>
              <a:t>linear time varying SDEs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Convenient because the perturbation kernels are known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intractable marginals (in general)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C55F2-8DE1-424D-38FD-DD57327B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F6AEAD-FB23-BC81-2B51-E26CDA841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533" y="2043102"/>
            <a:ext cx="4179888" cy="4025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6F6E20F-3A03-91F0-DECF-818895178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99" y="3272366"/>
            <a:ext cx="7264401" cy="40357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7F72E8-5A33-0374-EE6D-348871719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6439" y="5246511"/>
            <a:ext cx="4791711" cy="76058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D4A95F7-A6E0-04B3-2222-5E637B540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5037" y="3873500"/>
            <a:ext cx="2245737" cy="55721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5FECFA8-654D-FBA7-CCF2-27A0192077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3150" y="3886201"/>
            <a:ext cx="2283112" cy="538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7D0094-A7F8-E362-9A39-33E2D757981C}"/>
              </a:ext>
            </a:extLst>
          </p:cNvPr>
          <p:cNvSpPr/>
          <p:nvPr/>
        </p:nvSpPr>
        <p:spPr>
          <a:xfrm>
            <a:off x="2864694" y="5134708"/>
            <a:ext cx="5307356" cy="984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D77D4-207D-4534-ABA5-13C375871BDB}"/>
              </a:ext>
            </a:extLst>
          </p:cNvPr>
          <p:cNvSpPr txBox="1"/>
          <p:nvPr/>
        </p:nvSpPr>
        <p:spPr>
          <a:xfrm>
            <a:off x="10737850" y="0"/>
            <a:ext cx="163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Appendix B1</a:t>
            </a:r>
          </a:p>
        </p:txBody>
      </p:sp>
    </p:spTree>
    <p:extLst>
      <p:ext uri="{BB962C8B-B14F-4D97-AF65-F5344CB8AC3E}">
        <p14:creationId xmlns:p14="http://schemas.microsoft.com/office/powerpoint/2010/main" val="38030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A76B-A0C5-9C37-3D1D-111955F6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17C16-A34E-60F7-C373-36ED83422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SDE solver, but an ODE integrator with Langevin-like steps according to some schedule.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5EA1A-2799-47B6-4842-3F10FFAE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8FED5-F170-02E4-195E-56733D64F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11" y="2284587"/>
            <a:ext cx="8801164" cy="35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0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273F-2E14-2410-0C9D-4D2C2DA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sampler &gt; Deterministic samplers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AF4FF-3BD7-2C46-0C6D-A56342E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0BD22E-5C2E-305A-2D2E-543DD0FE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72" y="1448607"/>
            <a:ext cx="9692209" cy="46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07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273F-2E14-2410-0C9D-4D2C2DA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sampler &gt; Deterministic samplers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AF4FF-3BD7-2C46-0C6D-A56342E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464BC-2DC4-FE9C-9E43-7DA6AEEF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02" y="1392314"/>
            <a:ext cx="9205064" cy="4578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968FA-5555-D08C-3132-416BC9D1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379" y="5938835"/>
            <a:ext cx="3419500" cy="6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3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9332-182D-F87E-09D2-F60C60B6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trained good, deterministic samplers can be good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ADF968-E4C9-2120-4560-80C9B7B50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197" y="1289050"/>
            <a:ext cx="8656305" cy="483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9BE49-2CA8-11C7-5446-0A00642E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41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EF4760-33F3-78A0-84D4-426178E66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4A752-421A-FE7A-F9B4-057B462DAE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6038"/>
            <a:ext cx="2743200" cy="365125"/>
          </a:xfrm>
        </p:spPr>
        <p:txBody>
          <a:bodyPr/>
          <a:lstStyle/>
          <a:p>
            <a:fld id="{2F6EF845-6F8E-4763-9A3B-C59C50C11B65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0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3E76-873E-375E-B86A-5F481A09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F6F242-E834-7DCB-5B2B-D66FA1F3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3695700"/>
            <a:ext cx="70294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9B9667-DD11-6CF7-FABD-0842D99BE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776288"/>
            <a:ext cx="70199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5058F9-22C8-C7CC-AC67-6DA48D6D3C19}"/>
              </a:ext>
            </a:extLst>
          </p:cNvPr>
          <p:cNvSpPr/>
          <p:nvPr/>
        </p:nvSpPr>
        <p:spPr>
          <a:xfrm>
            <a:off x="387350" y="1631950"/>
            <a:ext cx="990600" cy="971550"/>
          </a:xfrm>
          <a:prstGeom prst="ellipse">
            <a:avLst/>
          </a:prstGeom>
          <a:solidFill>
            <a:srgbClr val="DEDEDE"/>
          </a:solidFill>
          <a:ln w="38100">
            <a:solidFill>
              <a:srgbClr val="666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74283D-9D40-A077-9DAB-08207D43B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" y="1968500"/>
            <a:ext cx="524608" cy="2841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6982C8-C082-21FB-7899-C8298008444E}"/>
              </a:ext>
            </a:extLst>
          </p:cNvPr>
          <p:cNvSpPr/>
          <p:nvPr/>
        </p:nvSpPr>
        <p:spPr>
          <a:xfrm>
            <a:off x="2571750" y="1651000"/>
            <a:ext cx="990600" cy="971550"/>
          </a:xfrm>
          <a:prstGeom prst="ellipse">
            <a:avLst/>
          </a:prstGeom>
          <a:solidFill>
            <a:srgbClr val="DEDEDE"/>
          </a:solidFill>
          <a:ln w="38100">
            <a:solidFill>
              <a:srgbClr val="666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E30175A-CC1D-AE10-9A24-D519491D6712}"/>
              </a:ext>
            </a:extLst>
          </p:cNvPr>
          <p:cNvSpPr/>
          <p:nvPr/>
        </p:nvSpPr>
        <p:spPr>
          <a:xfrm>
            <a:off x="1670050" y="2025650"/>
            <a:ext cx="660400" cy="228600"/>
          </a:xfrm>
          <a:prstGeom prst="rightArrow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05CC9E-AB57-08A8-BD33-D4E899D19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7812" y="2000251"/>
            <a:ext cx="550617" cy="26511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C1DDFBF-3B9D-139D-F652-692F4B87A738}"/>
              </a:ext>
            </a:extLst>
          </p:cNvPr>
          <p:cNvSpPr/>
          <p:nvPr/>
        </p:nvSpPr>
        <p:spPr>
          <a:xfrm>
            <a:off x="501650" y="4438650"/>
            <a:ext cx="990600" cy="971550"/>
          </a:xfrm>
          <a:prstGeom prst="ellipse">
            <a:avLst/>
          </a:prstGeom>
          <a:solidFill>
            <a:srgbClr val="DEDEDE"/>
          </a:solidFill>
          <a:ln w="38100">
            <a:solidFill>
              <a:srgbClr val="666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5BCA3D4-AD7B-F7B5-529E-5FE8CF7F4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4775200"/>
            <a:ext cx="524608" cy="28416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4040782-F973-943A-A500-81D658BB33B2}"/>
              </a:ext>
            </a:extLst>
          </p:cNvPr>
          <p:cNvSpPr/>
          <p:nvPr/>
        </p:nvSpPr>
        <p:spPr>
          <a:xfrm>
            <a:off x="2686050" y="4457700"/>
            <a:ext cx="990600" cy="971550"/>
          </a:xfrm>
          <a:prstGeom prst="ellipse">
            <a:avLst/>
          </a:prstGeom>
          <a:solidFill>
            <a:srgbClr val="DEDEDE"/>
          </a:solidFill>
          <a:ln w="38100">
            <a:solidFill>
              <a:srgbClr val="666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9D3458A-9B5F-247A-2AF1-92E7FB0F90F8}"/>
              </a:ext>
            </a:extLst>
          </p:cNvPr>
          <p:cNvSpPr/>
          <p:nvPr/>
        </p:nvSpPr>
        <p:spPr>
          <a:xfrm rot="10800000">
            <a:off x="1784350" y="4832350"/>
            <a:ext cx="660400" cy="228600"/>
          </a:xfrm>
          <a:prstGeom prst="rightArrow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FF600C7-1F7B-C6A9-6646-1577F6A43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2112" y="4806951"/>
            <a:ext cx="550617" cy="26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3E76-873E-375E-B86A-5F481A09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A21594-A8A2-7BC1-A103-50678495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7400"/>
            <a:ext cx="12192000" cy="52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8DFBA-8DE9-754F-444A-A1F1FBA54B43}"/>
              </a:ext>
            </a:extLst>
          </p:cNvPr>
          <p:cNvSpPr txBox="1"/>
          <p:nvPr/>
        </p:nvSpPr>
        <p:spPr>
          <a:xfrm>
            <a:off x="247650" y="640080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Song et. al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73931-B63F-5FAA-3152-693AA036FFC3}"/>
              </a:ext>
            </a:extLst>
          </p:cNvPr>
          <p:cNvSpPr txBox="1"/>
          <p:nvPr/>
        </p:nvSpPr>
        <p:spPr>
          <a:xfrm>
            <a:off x="8467144" y="555115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Anderson et.al. 1983</a:t>
            </a:r>
          </a:p>
        </p:txBody>
      </p:sp>
    </p:spTree>
    <p:extLst>
      <p:ext uri="{BB962C8B-B14F-4D97-AF65-F5344CB8AC3E}">
        <p14:creationId xmlns:p14="http://schemas.microsoft.com/office/powerpoint/2010/main" val="57459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F2CF-DA1D-11E8-3D92-7039AD6D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all we need for that are the marginals…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A1E52-A2A6-AA07-9927-45412C400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actually don’t care to much about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the marginals are fully defined by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! </a:t>
                </a:r>
              </a:p>
              <a:p>
                <a:r>
                  <a:rPr lang="en-US" i="1" dirty="0"/>
                  <a:t>More intuitive: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how we scale inputs i.e. usually constant or decays to zero.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amount of noise we add to the inputs i.e. exploding or preserving.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So instead: </a:t>
                </a:r>
                <a:r>
                  <a:rPr lang="en-US" dirty="0"/>
                  <a:t>Start from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derive the rest...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A1E52-A2A6-AA07-9927-45412C400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8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88A40-3856-FF24-3D77-1E54C1F91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CB2C34-B060-DC22-12AB-0312D7609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3125" y="5338160"/>
            <a:ext cx="7645824" cy="50575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234A8CD-0515-058E-C864-FCB97EAF8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8300" y="4484312"/>
            <a:ext cx="2800350" cy="4090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3A045BE-0604-2824-134C-89BC55B4E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6940" y="4435475"/>
            <a:ext cx="332660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0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F46E5-BDAB-D784-903F-29FFD6DC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5</a:t>
            </a:fld>
            <a:endParaRPr lang="de-D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13628E-F7A5-DA99-10EB-9490EDAADA1A}"/>
              </a:ext>
            </a:extLst>
          </p:cNvPr>
          <p:cNvCxnSpPr/>
          <p:nvPr/>
        </p:nvCxnSpPr>
        <p:spPr>
          <a:xfrm>
            <a:off x="0" y="2857500"/>
            <a:ext cx="12118428" cy="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DD7ECA-E673-32E8-65DC-6355140CB8AD}"/>
              </a:ext>
            </a:extLst>
          </p:cNvPr>
          <p:cNvSpPr txBox="1"/>
          <p:nvPr/>
        </p:nvSpPr>
        <p:spPr>
          <a:xfrm>
            <a:off x="1041400" y="73025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revere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10DC5-48BB-F77F-87AE-DC042A6BE201}"/>
              </a:ext>
            </a:extLst>
          </p:cNvPr>
          <p:cNvSpPr txBox="1"/>
          <p:nvPr/>
        </p:nvSpPr>
        <p:spPr>
          <a:xfrm>
            <a:off x="1028700" y="167005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revere ODE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6FA8DF1-1861-F8CF-DC50-7DC94323B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1849" y="1651000"/>
            <a:ext cx="4686293" cy="32543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D3E2536-5B0D-56C7-9D7D-C96949A00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5349" y="723900"/>
            <a:ext cx="6221721" cy="3381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0C647B-D4B2-2FA3-A283-8FF74964B38D}"/>
              </a:ext>
            </a:extLst>
          </p:cNvPr>
          <p:cNvSpPr txBox="1"/>
          <p:nvPr/>
        </p:nvSpPr>
        <p:spPr>
          <a:xfrm>
            <a:off x="1130300" y="554355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revere ODE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1DE0887-1656-2293-4198-668BB9C0C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137" y="5069007"/>
            <a:ext cx="6399213" cy="67139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7B6CB1C-6DA6-511A-5537-BC9776490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5337" y="6038851"/>
            <a:ext cx="5879968" cy="2841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3D1313-BE96-1886-D13F-B90E38FA4894}"/>
              </a:ext>
            </a:extLst>
          </p:cNvPr>
          <p:cNvSpPr txBox="1"/>
          <p:nvPr/>
        </p:nvSpPr>
        <p:spPr>
          <a:xfrm>
            <a:off x="1206500" y="371475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revere SDE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6BA44-F8CC-6B0B-C9A3-D58CB79C4D62}"/>
              </a:ext>
            </a:extLst>
          </p:cNvPr>
          <p:cNvSpPr txBox="1"/>
          <p:nvPr/>
        </p:nvSpPr>
        <p:spPr>
          <a:xfrm>
            <a:off x="10020300" y="245110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Song et. al.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642D1-7834-5A12-B920-107D8E2DFFEA}"/>
              </a:ext>
            </a:extLst>
          </p:cNvPr>
          <p:cNvSpPr txBox="1"/>
          <p:nvPr/>
        </p:nvSpPr>
        <p:spPr>
          <a:xfrm>
            <a:off x="10013950" y="288925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Karras</a:t>
            </a:r>
            <a:r>
              <a:rPr lang="en-US" dirty="0">
                <a:solidFill>
                  <a:schemeClr val="bg1"/>
                </a:solidFill>
              </a:rPr>
              <a:t> et. al. 2022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E878ADC-3D2C-664A-06E3-5B23E0A52B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9150" y="3378200"/>
            <a:ext cx="7937490" cy="7937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8CF8-8687-0459-F0D1-E4960B7E1A50}"/>
              </a:ext>
            </a:extLst>
          </p:cNvPr>
          <p:cNvSpPr txBox="1"/>
          <p:nvPr/>
        </p:nvSpPr>
        <p:spPr>
          <a:xfrm>
            <a:off x="1403350" y="4565650"/>
            <a:ext cx="997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(Appendix B5 i.e. finding a family of SDEs with same marginals using Fokker-Planck equations)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DCEBF-E284-B94D-BB90-035800F4A72D}"/>
              </a:ext>
            </a:extLst>
          </p:cNvPr>
          <p:cNvSpPr txBox="1"/>
          <p:nvPr/>
        </p:nvSpPr>
        <p:spPr>
          <a:xfrm>
            <a:off x="1435100" y="6337300"/>
            <a:ext cx="98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(Appendix B1, B2 plugin in the new expressions for drift and diffusion in previous reverse ODE)</a:t>
            </a:r>
          </a:p>
        </p:txBody>
      </p:sp>
    </p:spTree>
    <p:extLst>
      <p:ext uri="{BB962C8B-B14F-4D97-AF65-F5344CB8AC3E}">
        <p14:creationId xmlns:p14="http://schemas.microsoft.com/office/powerpoint/2010/main" val="16017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9717FC-A901-72F4-EE6C-786707EE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SDEs considered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B1FF3A-8EF9-F318-91EB-96C86B04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D5F-0F0F-3F7A-844C-4D77414C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24" y="1356385"/>
            <a:ext cx="9267893" cy="342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0A7707-53C9-55B2-905C-D080C809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32" y="1767228"/>
            <a:ext cx="9779777" cy="630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88083-02A5-D234-F556-04071006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59" y="3140189"/>
            <a:ext cx="10067217" cy="25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1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64D622-126D-1D97-F25A-96881094B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 diffusion models…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370D0-8C64-469F-B9F3-B72DBB166D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6038"/>
            <a:ext cx="2743200" cy="365125"/>
          </a:xfrm>
        </p:spPr>
        <p:txBody>
          <a:bodyPr/>
          <a:lstStyle/>
          <a:p>
            <a:fld id="{2F6EF845-6F8E-4763-9A3B-C59C50C11B65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4E65E-7946-5B14-DBDD-7A7FCDE2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055" y="3418932"/>
            <a:ext cx="4516492" cy="20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6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173C-835E-2C15-A07F-F4AEA5EF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training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EF11C-A19A-635A-DAA6-A06AB4DE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1CF939A-1A57-E057-60E3-4A7F8C438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2950" y="2010334"/>
            <a:ext cx="7344005" cy="4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9288783-6907-42A0-7C1F-6E379A2F5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/>
                  <a:t>Multitask learning </a:t>
                </a:r>
                <a:r>
                  <a:rPr lang="en-US" dirty="0"/>
                  <a:t>problem: We need a denoiser for each noise level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Problem</a:t>
                </a:r>
                <a:r>
                  <a:rPr lang="en-US" dirty="0"/>
                  <a:t>: We actually don’t care about the denoise but the score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As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we need a </a:t>
                </a:r>
                <a:r>
                  <a:rPr lang="en-US" b="1" dirty="0"/>
                  <a:t>much</a:t>
                </a:r>
                <a:r>
                  <a:rPr lang="en-US" dirty="0"/>
                  <a:t> more accurate denoise at it is scale !</a:t>
                </a:r>
              </a:p>
              <a:p>
                <a:pPr marL="0" indent="0">
                  <a:buNone/>
                </a:pPr>
                <a:r>
                  <a:rPr lang="en-US" dirty="0"/>
                  <a:t>   As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we don’t need to learn anything… 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9288783-6907-42A0-7C1F-6E379A2F5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88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AF7C4228-FB4B-6845-413E-38E8E2611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2192" y="3472086"/>
            <a:ext cx="4600853" cy="736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C41F06-0A37-A4D1-8461-E0E10D7FD084}"/>
              </a:ext>
            </a:extLst>
          </p:cNvPr>
          <p:cNvSpPr txBox="1"/>
          <p:nvPr/>
        </p:nvSpPr>
        <p:spPr>
          <a:xfrm>
            <a:off x="9598003" y="3305908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Tweedie's formula</a:t>
            </a:r>
          </a:p>
          <a:p>
            <a:r>
              <a:rPr lang="en-US" dirty="0"/>
              <a:t>Robbins et.al. 1956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C33B1AF-0588-4243-A446-B28D111BE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8072" y="4098815"/>
            <a:ext cx="2282800" cy="2238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8FD31F-989D-5838-E61E-A7D8698E0F0F}"/>
              </a:ext>
            </a:extLst>
          </p:cNvPr>
          <p:cNvSpPr/>
          <p:nvPr/>
        </p:nvSpPr>
        <p:spPr>
          <a:xfrm>
            <a:off x="9470114" y="3139653"/>
            <a:ext cx="2436269" cy="1285276"/>
          </a:xfrm>
          <a:prstGeom prst="rect">
            <a:avLst/>
          </a:prstGeom>
          <a:noFill/>
          <a:ln w="28575">
            <a:solidFill>
              <a:srgbClr val="B222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4DAE3-4250-FFE1-712A-CD3AB12F900E}"/>
              </a:ext>
            </a:extLst>
          </p:cNvPr>
          <p:cNvSpPr txBox="1"/>
          <p:nvPr/>
        </p:nvSpPr>
        <p:spPr>
          <a:xfrm>
            <a:off x="11008518" y="4069557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3467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9288783-6907-42A0-7C1F-6E379A2F5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Actual denoising score matching loss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Problem</a:t>
                </a:r>
                <a:r>
                  <a:rPr lang="en-US" dirty="0"/>
                  <a:t>: Hard to optimize</a:t>
                </a:r>
              </a:p>
              <a:p>
                <a:pPr marL="0" indent="0">
                  <a:buNone/>
                </a:pPr>
                <a:r>
                  <a:rPr lang="en-US" dirty="0"/>
                  <a:t>   As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variance explodes to </a:t>
                </a:r>
                <a:r>
                  <a:rPr lang="en-US" dirty="0" err="1"/>
                  <a:t>infintiy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As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we don’t need to learn anything…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Usually “noise matching”: </a:t>
                </a:r>
              </a:p>
              <a:p>
                <a:pPr marL="0" indent="0">
                  <a:buNone/>
                </a:pPr>
                <a:r>
                  <a:rPr lang="en-US" dirty="0"/>
                  <a:t>   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9288783-6907-42A0-7C1F-6E379A2F5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8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504173C-835E-2C15-A07F-F4AEA5EF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training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EF11C-A19A-635A-DAA6-A06AB4DE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EF845-6F8E-4763-9A3B-C59C50C11B65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53A4BE1-ACAD-4FC7-2DBF-FCD351C9B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6785" y="1886604"/>
            <a:ext cx="6223342" cy="5421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18038FB-FE80-B1C2-2596-1622A6DDF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1391" y="4348196"/>
            <a:ext cx="5129261" cy="729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DB5F6-952D-6261-F724-46C4EA6F703B}"/>
              </a:ext>
            </a:extLst>
          </p:cNvPr>
          <p:cNvSpPr txBox="1"/>
          <p:nvPr/>
        </p:nvSpPr>
        <p:spPr>
          <a:xfrm>
            <a:off x="571500" y="5880100"/>
            <a:ext cx="79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Problem of </a:t>
            </a:r>
            <a:r>
              <a:rPr lang="en-US" i="1" dirty="0"/>
              <a:t>denoising</a:t>
            </a:r>
            <a:r>
              <a:rPr lang="en-US" dirty="0"/>
              <a:t> score matching, not score matching in general </a:t>
            </a:r>
          </a:p>
          <a:p>
            <a:r>
              <a:rPr lang="en-US" dirty="0"/>
              <a:t>Score matching (</a:t>
            </a:r>
            <a:r>
              <a:rPr lang="en-US" dirty="0" err="1"/>
              <a:t>Hyvärin</a:t>
            </a:r>
            <a:r>
              <a:rPr lang="en-US" dirty="0"/>
              <a:t>, 2005), Sliced Score matching (Song et. al. 2019)</a:t>
            </a:r>
          </a:p>
        </p:txBody>
      </p:sp>
    </p:spTree>
    <p:extLst>
      <p:ext uri="{BB962C8B-B14F-4D97-AF65-F5344CB8AC3E}">
        <p14:creationId xmlns:p14="http://schemas.microsoft.com/office/powerpoint/2010/main" val="271170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</Words>
  <Application>Microsoft Office PowerPoint</Application>
  <PresentationFormat>Widescreen</PresentationFormat>
  <Paragraphs>121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(Body)</vt:lpstr>
      <vt:lpstr>Arial (Headings)</vt:lpstr>
      <vt:lpstr>Arial(Headings)</vt:lpstr>
      <vt:lpstr>Calibri</vt:lpstr>
      <vt:lpstr>Cambria Math</vt:lpstr>
      <vt:lpstr>Office</vt:lpstr>
      <vt:lpstr>Diffusion model JC Introduction 1: SDE view</vt:lpstr>
      <vt:lpstr>SDE view: Introduction</vt:lpstr>
      <vt:lpstr>PowerPoint Presentation</vt:lpstr>
      <vt:lpstr>But all we need for that are the marginals…</vt:lpstr>
      <vt:lpstr>PowerPoint Presentation</vt:lpstr>
      <vt:lpstr>SDEs considered</vt:lpstr>
      <vt:lpstr>Training diffusion models…</vt:lpstr>
      <vt:lpstr>Problem with training diffusion models</vt:lpstr>
      <vt:lpstr>Problem with training diffusion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 training…</vt:lpstr>
      <vt:lpstr>Sampling diffusion models…</vt:lpstr>
      <vt:lpstr>Deterministic sampling</vt:lpstr>
      <vt:lpstr>Sophisticated high order samplers are not worth the cost…</vt:lpstr>
      <vt:lpstr>Stochastic sampler</vt:lpstr>
      <vt:lpstr>Stochastic sampler &gt; Deterministic samplers</vt:lpstr>
      <vt:lpstr>Stochastic sampler &gt; Deterministic samplers</vt:lpstr>
      <vt:lpstr>If trained good, deterministic samplers can be good</vt:lpstr>
      <vt:lpstr>THE END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of bacterial recombination rates</dc:title>
  <dc:creator>Manuel Gloeckler</dc:creator>
  <cp:lastModifiedBy>Manuel Gloeckler</cp:lastModifiedBy>
  <cp:revision>4</cp:revision>
  <dcterms:created xsi:type="dcterms:W3CDTF">2020-06-01T10:54:31Z</dcterms:created>
  <dcterms:modified xsi:type="dcterms:W3CDTF">2024-10-02T12:45:49Z</dcterms:modified>
</cp:coreProperties>
</file>